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6"/>
  </p:notesMasterIdLst>
  <p:sldIdLst>
    <p:sldId id="256" r:id="rId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CC"/>
          </a:solidFill>
        </a:fill>
      </a:tcStyle>
    </a:wholeTbl>
    <a:band2H>
      <a:tcTxStyle/>
      <a:tcStyle>
        <a:tcBdr/>
        <a:fill>
          <a:solidFill>
            <a:srgbClr val="FFE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E4F2"/>
          </a:solidFill>
        </a:fill>
      </a:tcStyle>
    </a:wholeTbl>
    <a:band2H>
      <a:tcTxStyle/>
      <a:tcStyle>
        <a:tcBdr/>
        <a:fill>
          <a:solidFill>
            <a:srgbClr val="EAF2F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DD2DB"/>
          </a:solidFill>
        </a:fill>
      </a:tcStyle>
    </a:wholeTbl>
    <a:band2H>
      <a:tcTxStyle/>
      <a:tcStyle>
        <a:tcBdr/>
        <a:fill>
          <a:solidFill>
            <a:srgbClr val="EFEA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76"/>
  </p:normalViewPr>
  <p:slideViewPr>
    <p:cSldViewPr snapToGrid="0">
      <p:cViewPr varScale="1">
        <p:scale>
          <a:sx n="114" d="100"/>
          <a:sy n="114" d="100"/>
        </p:scale>
        <p:origin x="7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58" name="Shape 758"/>
          <p:cNvSpPr>
            <a:spLocks noGrp="1" noRot="1" noChangeAspect="1"/>
          </p:cNvSpPr>
          <p:nvPr>
            <p:ph type="sldImg"/>
          </p:nvPr>
        </p:nvSpPr>
        <p:spPr>
          <a:xfrm>
            <a:off x="1143000" y="685800"/>
            <a:ext cx="4572000" cy="3429000"/>
          </a:xfrm>
          <a:prstGeom prst="rect">
            <a:avLst/>
          </a:prstGeom>
        </p:spPr>
        <p:txBody>
          <a:bodyPr/>
          <a:lstStyle/>
          <a:p>
            <a:endParaRPr/>
          </a:p>
        </p:txBody>
      </p:sp>
      <p:sp>
        <p:nvSpPr>
          <p:cNvPr id="759" name="Shape 75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Avenir Next Regular"/>
      </a:defRPr>
    </a:lvl1pPr>
    <a:lvl2pPr indent="228600" latinLnBrk="0">
      <a:defRPr sz="1200">
        <a:latin typeface="+mj-lt"/>
        <a:ea typeface="+mj-ea"/>
        <a:cs typeface="+mj-cs"/>
        <a:sym typeface="Avenir Next Regular"/>
      </a:defRPr>
    </a:lvl2pPr>
    <a:lvl3pPr indent="457200" latinLnBrk="0">
      <a:defRPr sz="1200">
        <a:latin typeface="+mj-lt"/>
        <a:ea typeface="+mj-ea"/>
        <a:cs typeface="+mj-cs"/>
        <a:sym typeface="Avenir Next Regular"/>
      </a:defRPr>
    </a:lvl3pPr>
    <a:lvl4pPr indent="685800" latinLnBrk="0">
      <a:defRPr sz="1200">
        <a:latin typeface="+mj-lt"/>
        <a:ea typeface="+mj-ea"/>
        <a:cs typeface="+mj-cs"/>
        <a:sym typeface="Avenir Next Regular"/>
      </a:defRPr>
    </a:lvl4pPr>
    <a:lvl5pPr indent="914400" latinLnBrk="0">
      <a:defRPr sz="1200">
        <a:latin typeface="+mj-lt"/>
        <a:ea typeface="+mj-ea"/>
        <a:cs typeface="+mj-cs"/>
        <a:sym typeface="Avenir Next Regular"/>
      </a:defRPr>
    </a:lvl5pPr>
    <a:lvl6pPr indent="1143000" latinLnBrk="0">
      <a:defRPr sz="1200">
        <a:latin typeface="+mj-lt"/>
        <a:ea typeface="+mj-ea"/>
        <a:cs typeface="+mj-cs"/>
        <a:sym typeface="Avenir Next Regular"/>
      </a:defRPr>
    </a:lvl6pPr>
    <a:lvl7pPr indent="1371600" latinLnBrk="0">
      <a:defRPr sz="1200">
        <a:latin typeface="+mj-lt"/>
        <a:ea typeface="+mj-ea"/>
        <a:cs typeface="+mj-cs"/>
        <a:sym typeface="Avenir Next Regular"/>
      </a:defRPr>
    </a:lvl7pPr>
    <a:lvl8pPr indent="1600200" latinLnBrk="0">
      <a:defRPr sz="1200">
        <a:latin typeface="+mj-lt"/>
        <a:ea typeface="+mj-ea"/>
        <a:cs typeface="+mj-cs"/>
        <a:sym typeface="Avenir Next Regular"/>
      </a:defRPr>
    </a:lvl8pPr>
    <a:lvl9pPr indent="1828800" latinLnBrk="0">
      <a:defRPr sz="1200">
        <a:latin typeface="+mj-lt"/>
        <a:ea typeface="+mj-ea"/>
        <a:cs typeface="+mj-cs"/>
        <a:sym typeface="Avenir Next Regular"/>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Blank with Subheader - The Bridge (Red)">
    <p:spTree>
      <p:nvGrpSpPr>
        <p:cNvPr id="1" name=""/>
        <p:cNvGrpSpPr/>
        <p:nvPr/>
      </p:nvGrpSpPr>
      <p:grpSpPr>
        <a:xfrm>
          <a:off x="0" y="0"/>
          <a:ext cx="0" cy="0"/>
          <a:chOff x="0" y="0"/>
          <a:chExt cx="0" cy="0"/>
        </a:xfrm>
      </p:grpSpPr>
      <p:pic>
        <p:nvPicPr>
          <p:cNvPr id="22" name="Left panel" descr="Left panel"/>
          <p:cNvPicPr>
            <a:picLocks noChangeAspect="1"/>
          </p:cNvPicPr>
          <p:nvPr/>
        </p:nvPicPr>
        <p:blipFill>
          <a:blip r:embed="rId2"/>
          <a:stretch>
            <a:fillRect/>
          </a:stretch>
        </p:blipFill>
        <p:spPr>
          <a:xfrm>
            <a:off x="0" y="446"/>
            <a:ext cx="736504" cy="6857098"/>
          </a:xfrm>
          <a:prstGeom prst="rect">
            <a:avLst/>
          </a:prstGeom>
          <a:ln w="12700">
            <a:miter lim="400000"/>
          </a:ln>
        </p:spPr>
      </p:pic>
      <p:pic>
        <p:nvPicPr>
          <p:cNvPr id="23" name="Left panel" descr="Left panel"/>
          <p:cNvPicPr>
            <a:picLocks noChangeAspect="1"/>
          </p:cNvPicPr>
          <p:nvPr/>
        </p:nvPicPr>
        <p:blipFill>
          <a:blip r:embed="rId2"/>
          <a:stretch>
            <a:fillRect/>
          </a:stretch>
        </p:blipFill>
        <p:spPr>
          <a:xfrm>
            <a:off x="0" y="446"/>
            <a:ext cx="736504" cy="6857098"/>
          </a:xfrm>
          <a:prstGeom prst="rect">
            <a:avLst/>
          </a:prstGeom>
          <a:ln w="12700">
            <a:miter lim="400000"/>
          </a:ln>
        </p:spPr>
      </p:pic>
      <p:sp>
        <p:nvSpPr>
          <p:cNvPr id="24"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Slide - Data &amp; AI">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9" name="Title Here"/>
          <p:cNvSpPr txBox="1">
            <a:spLocks noGrp="1"/>
          </p:cNvSpPr>
          <p:nvPr>
            <p:ph type="title" hasCustomPrompt="1"/>
          </p:nvPr>
        </p:nvSpPr>
        <p:spPr>
          <a:xfrm>
            <a:off x="1068003" y="1568372"/>
            <a:ext cx="7972760" cy="3721259"/>
          </a:xfrm>
          <a:prstGeom prst="rect">
            <a:avLst/>
          </a:prstGeom>
        </p:spPr>
        <p:txBody>
          <a:bodyPr anchor="ctr"/>
          <a:lstStyle>
            <a:lvl1pPr>
              <a:lnSpc>
                <a:spcPct val="80000"/>
              </a:lnSpc>
              <a:defRPr sz="7200">
                <a:solidFill>
                  <a:srgbClr val="FFFFFF"/>
                </a:solidFill>
                <a:latin typeface="MercuryDisplay-Regular"/>
                <a:ea typeface="MercuryDisplay-Regular"/>
                <a:cs typeface="MercuryDisplay-Regular"/>
                <a:sym typeface="MercuryDisplay-Regular"/>
              </a:defRPr>
            </a:lvl1pPr>
          </a:lstStyle>
          <a:p>
            <a:r>
              <a:t>Title Here</a:t>
            </a:r>
          </a:p>
        </p:txBody>
      </p:sp>
      <p:sp>
        <p:nvSpPr>
          <p:cNvPr id="170"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grpSp>
        <p:nvGrpSpPr>
          <p:cNvPr id="181" name="The Bridge - Left Rail Graphics"/>
          <p:cNvGrpSpPr/>
          <p:nvPr/>
        </p:nvGrpSpPr>
        <p:grpSpPr>
          <a:xfrm>
            <a:off x="139268" y="367791"/>
            <a:ext cx="457032" cy="3535936"/>
            <a:chOff x="0" y="0"/>
            <a:chExt cx="457030" cy="3535934"/>
          </a:xfrm>
        </p:grpSpPr>
        <p:sp>
          <p:nvSpPr>
            <p:cNvPr id="171"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172"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173"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174"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175"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176"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177"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178"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179"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180"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gr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Blank with Subheader - Data &amp; AI">
    <p:spTree>
      <p:nvGrpSpPr>
        <p:cNvPr id="1" name=""/>
        <p:cNvGrpSpPr/>
        <p:nvPr/>
      </p:nvGrpSpPr>
      <p:grpSpPr>
        <a:xfrm>
          <a:off x="0" y="0"/>
          <a:ext cx="0" cy="0"/>
          <a:chOff x="0" y="0"/>
          <a:chExt cx="0" cy="0"/>
        </a:xfrm>
      </p:grpSpPr>
      <p:sp>
        <p:nvSpPr>
          <p:cNvPr id="188"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
        <p:nvSpPr>
          <p:cNvPr id="189"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200" name="The Bridge - Left Rail Graphics"/>
          <p:cNvGrpSpPr/>
          <p:nvPr/>
        </p:nvGrpSpPr>
        <p:grpSpPr>
          <a:xfrm>
            <a:off x="139268" y="367791"/>
            <a:ext cx="457032" cy="3535936"/>
            <a:chOff x="0" y="0"/>
            <a:chExt cx="457030" cy="3535934"/>
          </a:xfrm>
        </p:grpSpPr>
        <p:sp>
          <p:nvSpPr>
            <p:cNvPr id="190"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191"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192"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193"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194"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195"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196"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197"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198"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199"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Half Page with Content and Subtitle Subheader - Data &amp; AI">
    <p:spTree>
      <p:nvGrpSpPr>
        <p:cNvPr id="1" name=""/>
        <p:cNvGrpSpPr/>
        <p:nvPr/>
      </p:nvGrpSpPr>
      <p:grpSpPr>
        <a:xfrm>
          <a:off x="0" y="0"/>
          <a:ext cx="0" cy="0"/>
          <a:chOff x="0" y="0"/>
          <a:chExt cx="0" cy="0"/>
        </a:xfrm>
      </p:grpSpPr>
      <p:sp>
        <p:nvSpPr>
          <p:cNvPr id="207" name="Header here"/>
          <p:cNvSpPr txBox="1">
            <a:spLocks noGrp="1"/>
          </p:cNvSpPr>
          <p:nvPr>
            <p:ph type="title" hasCustomPrompt="1"/>
          </p:nvPr>
        </p:nvSpPr>
        <p:spPr>
          <a:xfrm>
            <a:off x="1097982" y="874700"/>
            <a:ext cx="4201530" cy="1454728"/>
          </a:xfrm>
          <a:prstGeom prst="rect">
            <a:avLst/>
          </a:prstGeom>
        </p:spPr>
        <p:txBody>
          <a:bodyPr anchor="b"/>
          <a:lstStyle>
            <a:lvl1pPr>
              <a:spcBef>
                <a:spcPts val="1000"/>
              </a:spcBef>
            </a:lvl1pPr>
          </a:lstStyle>
          <a:p>
            <a:r>
              <a:t>Header here</a:t>
            </a:r>
          </a:p>
        </p:txBody>
      </p:sp>
      <p:sp>
        <p:nvSpPr>
          <p:cNvPr id="208" name="Body Level One…"/>
          <p:cNvSpPr txBox="1">
            <a:spLocks noGrp="1"/>
          </p:cNvSpPr>
          <p:nvPr>
            <p:ph type="body" sz="quarter" idx="1" hasCustomPrompt="1"/>
          </p:nvPr>
        </p:nvSpPr>
        <p:spPr>
          <a:xfrm>
            <a:off x="1097982" y="2628071"/>
            <a:ext cx="4201530"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Copy here</a:t>
            </a:r>
          </a:p>
          <a:p>
            <a:pPr lvl="1"/>
            <a:endParaRPr/>
          </a:p>
          <a:p>
            <a:pPr lvl="2"/>
            <a:endParaRPr/>
          </a:p>
          <a:p>
            <a:pPr lvl="3"/>
            <a:endParaRPr/>
          </a:p>
          <a:p>
            <a:pPr lvl="4"/>
            <a:endParaRPr/>
          </a:p>
        </p:txBody>
      </p:sp>
      <p:sp>
        <p:nvSpPr>
          <p:cNvPr id="20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0" name="Subheader Placeholder"/>
          <p:cNvSpPr>
            <a:spLocks noGrp="1"/>
          </p:cNvSpPr>
          <p:nvPr>
            <p:ph type="body" sz="quarter" idx="2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grpSp>
        <p:nvGrpSpPr>
          <p:cNvPr id="221" name="The Bridge - Left Rail Graphics"/>
          <p:cNvGrpSpPr/>
          <p:nvPr/>
        </p:nvGrpSpPr>
        <p:grpSpPr>
          <a:xfrm>
            <a:off x="139268" y="367791"/>
            <a:ext cx="457032" cy="3535936"/>
            <a:chOff x="0" y="0"/>
            <a:chExt cx="457030" cy="3535934"/>
          </a:xfrm>
        </p:grpSpPr>
        <p:sp>
          <p:nvSpPr>
            <p:cNvPr id="211"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12"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13"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14"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15"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16"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17"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18"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19"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20"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grpSp>
      <p:sp>
        <p:nvSpPr>
          <p:cNvPr id="222" name="Picture Placeholder 2"/>
          <p:cNvSpPr>
            <a:spLocks noGrp="1"/>
          </p:cNvSpPr>
          <p:nvPr>
            <p:ph type="pic" idx="22"/>
          </p:nvPr>
        </p:nvSpPr>
        <p:spPr>
          <a:xfrm>
            <a:off x="6488112" y="0"/>
            <a:ext cx="5703888" cy="6858000"/>
          </a:xfrm>
          <a:prstGeom prst="rect">
            <a:avLst/>
          </a:prstGeom>
        </p:spPr>
        <p:txBody>
          <a:bodyPr lIns="91439" rIns="91439">
            <a:noAutofit/>
          </a:bodyPr>
          <a:lstStyle/>
          <a:p>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Half Page with Content - Data &amp; AI">
    <p:spTree>
      <p:nvGrpSpPr>
        <p:cNvPr id="1" name=""/>
        <p:cNvGrpSpPr/>
        <p:nvPr/>
      </p:nvGrpSpPr>
      <p:grpSpPr>
        <a:xfrm>
          <a:off x="0" y="0"/>
          <a:ext cx="0" cy="0"/>
          <a:chOff x="0" y="0"/>
          <a:chExt cx="0" cy="0"/>
        </a:xfrm>
      </p:grpSpPr>
      <p:sp>
        <p:nvSpPr>
          <p:cNvPr id="229"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
        <p:nvSpPr>
          <p:cNvPr id="230" name="Header here"/>
          <p:cNvSpPr txBox="1">
            <a:spLocks noGrp="1"/>
          </p:cNvSpPr>
          <p:nvPr>
            <p:ph type="title" hasCustomPrompt="1"/>
          </p:nvPr>
        </p:nvSpPr>
        <p:spPr>
          <a:xfrm>
            <a:off x="1097982" y="874700"/>
            <a:ext cx="4201530" cy="1454728"/>
          </a:xfrm>
          <a:prstGeom prst="rect">
            <a:avLst/>
          </a:prstGeom>
        </p:spPr>
        <p:txBody>
          <a:bodyPr anchor="b"/>
          <a:lstStyle>
            <a:lvl1pPr>
              <a:spcBef>
                <a:spcPts val="1000"/>
              </a:spcBef>
            </a:lvl1pPr>
          </a:lstStyle>
          <a:p>
            <a:r>
              <a:t>Header here</a:t>
            </a:r>
          </a:p>
        </p:txBody>
      </p:sp>
      <p:sp>
        <p:nvSpPr>
          <p:cNvPr id="231" name="Body Level One…"/>
          <p:cNvSpPr txBox="1">
            <a:spLocks noGrp="1"/>
          </p:cNvSpPr>
          <p:nvPr>
            <p:ph type="body" sz="quarter" idx="1" hasCustomPrompt="1"/>
          </p:nvPr>
        </p:nvSpPr>
        <p:spPr>
          <a:xfrm>
            <a:off x="1097982" y="2628071"/>
            <a:ext cx="4201530"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Copy here.</a:t>
            </a:r>
          </a:p>
          <a:p>
            <a:pPr lvl="1"/>
            <a:endParaRPr/>
          </a:p>
          <a:p>
            <a:pPr lvl="2"/>
            <a:endParaRPr/>
          </a:p>
          <a:p>
            <a:pPr lvl="3"/>
            <a:endParaRPr/>
          </a:p>
          <a:p>
            <a:pPr lvl="4"/>
            <a:endParaRPr/>
          </a:p>
        </p:txBody>
      </p:sp>
      <p:sp>
        <p:nvSpPr>
          <p:cNvPr id="232"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243" name="The Bridge - Left Rail Graphics"/>
          <p:cNvGrpSpPr/>
          <p:nvPr/>
        </p:nvGrpSpPr>
        <p:grpSpPr>
          <a:xfrm>
            <a:off x="139268" y="367791"/>
            <a:ext cx="457032" cy="3535936"/>
            <a:chOff x="0" y="0"/>
            <a:chExt cx="457030" cy="3535934"/>
          </a:xfrm>
        </p:grpSpPr>
        <p:sp>
          <p:nvSpPr>
            <p:cNvPr id="233"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34"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35"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36"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37"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38"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39"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40"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41"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42"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Half Page with Subtitle - Data &amp; AI">
    <p:spTree>
      <p:nvGrpSpPr>
        <p:cNvPr id="1" name=""/>
        <p:cNvGrpSpPr/>
        <p:nvPr/>
      </p:nvGrpSpPr>
      <p:grpSpPr>
        <a:xfrm>
          <a:off x="0" y="0"/>
          <a:ext cx="0" cy="0"/>
          <a:chOff x="0" y="0"/>
          <a:chExt cx="0" cy="0"/>
        </a:xfrm>
      </p:grpSpPr>
      <p:sp>
        <p:nvSpPr>
          <p:cNvPr id="250"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
        <p:nvSpPr>
          <p:cNvPr id="251"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
        <p:nvSpPr>
          <p:cNvPr id="252"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263" name="The Bridge - Left Rail Graphics"/>
          <p:cNvGrpSpPr/>
          <p:nvPr/>
        </p:nvGrpSpPr>
        <p:grpSpPr>
          <a:xfrm>
            <a:off x="139268" y="367791"/>
            <a:ext cx="457032" cy="3535936"/>
            <a:chOff x="0" y="0"/>
            <a:chExt cx="457030" cy="3535934"/>
          </a:xfrm>
        </p:grpSpPr>
        <p:sp>
          <p:nvSpPr>
            <p:cNvPr id="253"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54"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55"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56"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57"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58"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59"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60"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61"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sp>
          <p:nvSpPr>
            <p:cNvPr id="262"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2"/>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Slide - Experience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70" name="Title Here"/>
          <p:cNvSpPr txBox="1">
            <a:spLocks noGrp="1"/>
          </p:cNvSpPr>
          <p:nvPr>
            <p:ph type="title" hasCustomPrompt="1"/>
          </p:nvPr>
        </p:nvSpPr>
        <p:spPr>
          <a:xfrm>
            <a:off x="1068003" y="1568372"/>
            <a:ext cx="7972760" cy="3721259"/>
          </a:xfrm>
          <a:prstGeom prst="rect">
            <a:avLst/>
          </a:prstGeom>
        </p:spPr>
        <p:txBody>
          <a:bodyPr anchor="ctr"/>
          <a:lstStyle>
            <a:lvl1pPr>
              <a:lnSpc>
                <a:spcPct val="80000"/>
              </a:lnSpc>
              <a:defRPr sz="7200">
                <a:solidFill>
                  <a:srgbClr val="FFFFFF"/>
                </a:solidFill>
                <a:latin typeface="MercuryDisplay-Regular"/>
                <a:ea typeface="MercuryDisplay-Regular"/>
                <a:cs typeface="MercuryDisplay-Regular"/>
                <a:sym typeface="MercuryDisplay-Regular"/>
              </a:defRPr>
            </a:lvl1pPr>
          </a:lstStyle>
          <a:p>
            <a:r>
              <a:t>Title Here</a:t>
            </a:r>
          </a:p>
        </p:txBody>
      </p:sp>
      <p:sp>
        <p:nvSpPr>
          <p:cNvPr id="271"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grpSp>
        <p:nvGrpSpPr>
          <p:cNvPr id="282" name="The Bridge - Left Rail Graphics"/>
          <p:cNvGrpSpPr/>
          <p:nvPr/>
        </p:nvGrpSpPr>
        <p:grpSpPr>
          <a:xfrm>
            <a:off x="139268" y="367791"/>
            <a:ext cx="457032" cy="3535936"/>
            <a:chOff x="0" y="0"/>
            <a:chExt cx="457030" cy="3535934"/>
          </a:xfrm>
        </p:grpSpPr>
        <p:sp>
          <p:nvSpPr>
            <p:cNvPr id="272"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273"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274"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275"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276"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277"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278"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279"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280"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281"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gr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1_Blank with Subheader - Data &amp; AI">
    <p:spTree>
      <p:nvGrpSpPr>
        <p:cNvPr id="1" name=""/>
        <p:cNvGrpSpPr/>
        <p:nvPr/>
      </p:nvGrpSpPr>
      <p:grpSpPr>
        <a:xfrm>
          <a:off x="0" y="0"/>
          <a:ext cx="0" cy="0"/>
          <a:chOff x="0" y="0"/>
          <a:chExt cx="0" cy="0"/>
        </a:xfrm>
      </p:grpSpPr>
      <p:sp>
        <p:nvSpPr>
          <p:cNvPr id="289"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
        <p:nvSpPr>
          <p:cNvPr id="290"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301" name="The Bridge - Left Rail Graphics"/>
          <p:cNvGrpSpPr/>
          <p:nvPr/>
        </p:nvGrpSpPr>
        <p:grpSpPr>
          <a:xfrm>
            <a:off x="139268" y="367791"/>
            <a:ext cx="457032" cy="3535936"/>
            <a:chOff x="0" y="0"/>
            <a:chExt cx="457030" cy="3535934"/>
          </a:xfrm>
        </p:grpSpPr>
        <p:sp>
          <p:nvSpPr>
            <p:cNvPr id="291"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292"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293"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294"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295"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296"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297"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298"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299"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00"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Half Page with Content and Subtitle Subheader - Experiences">
    <p:spTree>
      <p:nvGrpSpPr>
        <p:cNvPr id="1" name=""/>
        <p:cNvGrpSpPr/>
        <p:nvPr/>
      </p:nvGrpSpPr>
      <p:grpSpPr>
        <a:xfrm>
          <a:off x="0" y="0"/>
          <a:ext cx="0" cy="0"/>
          <a:chOff x="0" y="0"/>
          <a:chExt cx="0" cy="0"/>
        </a:xfrm>
      </p:grpSpPr>
      <p:sp>
        <p:nvSpPr>
          <p:cNvPr id="308" name="Header here"/>
          <p:cNvSpPr txBox="1">
            <a:spLocks noGrp="1"/>
          </p:cNvSpPr>
          <p:nvPr>
            <p:ph type="title" hasCustomPrompt="1"/>
          </p:nvPr>
        </p:nvSpPr>
        <p:spPr>
          <a:xfrm>
            <a:off x="1097982" y="874700"/>
            <a:ext cx="4201530" cy="1454728"/>
          </a:xfrm>
          <a:prstGeom prst="rect">
            <a:avLst/>
          </a:prstGeom>
        </p:spPr>
        <p:txBody>
          <a:bodyPr anchor="b"/>
          <a:lstStyle>
            <a:lvl1pPr>
              <a:spcBef>
                <a:spcPts val="1000"/>
              </a:spcBef>
            </a:lvl1pPr>
          </a:lstStyle>
          <a:p>
            <a:r>
              <a:t>Header here</a:t>
            </a:r>
          </a:p>
        </p:txBody>
      </p:sp>
      <p:sp>
        <p:nvSpPr>
          <p:cNvPr id="309" name="Body Level One…"/>
          <p:cNvSpPr txBox="1">
            <a:spLocks noGrp="1"/>
          </p:cNvSpPr>
          <p:nvPr>
            <p:ph type="body" sz="quarter" idx="1" hasCustomPrompt="1"/>
          </p:nvPr>
        </p:nvSpPr>
        <p:spPr>
          <a:xfrm>
            <a:off x="1097982" y="2628071"/>
            <a:ext cx="4201530"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Copy here</a:t>
            </a:r>
          </a:p>
          <a:p>
            <a:pPr lvl="1"/>
            <a:endParaRPr/>
          </a:p>
          <a:p>
            <a:pPr lvl="2"/>
            <a:endParaRPr/>
          </a:p>
          <a:p>
            <a:pPr lvl="3"/>
            <a:endParaRPr/>
          </a:p>
          <a:p>
            <a:pPr lvl="4"/>
            <a:endParaRPr/>
          </a:p>
        </p:txBody>
      </p:sp>
      <p:sp>
        <p:nvSpPr>
          <p:cNvPr id="3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11" name="Subheader Placeholder"/>
          <p:cNvSpPr>
            <a:spLocks noGrp="1"/>
          </p:cNvSpPr>
          <p:nvPr>
            <p:ph type="body" sz="quarter" idx="2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grpSp>
        <p:nvGrpSpPr>
          <p:cNvPr id="322" name="The Bridge - Left Rail Graphics"/>
          <p:cNvGrpSpPr/>
          <p:nvPr/>
        </p:nvGrpSpPr>
        <p:grpSpPr>
          <a:xfrm>
            <a:off x="139268" y="367791"/>
            <a:ext cx="457032" cy="3535936"/>
            <a:chOff x="0" y="0"/>
            <a:chExt cx="457030" cy="3535934"/>
          </a:xfrm>
        </p:grpSpPr>
        <p:sp>
          <p:nvSpPr>
            <p:cNvPr id="312"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13"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14"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15"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16"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17"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18"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19"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20"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21"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grpSp>
      <p:sp>
        <p:nvSpPr>
          <p:cNvPr id="323" name="Picture Placeholder 2"/>
          <p:cNvSpPr>
            <a:spLocks noGrp="1"/>
          </p:cNvSpPr>
          <p:nvPr>
            <p:ph type="pic" idx="22"/>
          </p:nvPr>
        </p:nvSpPr>
        <p:spPr>
          <a:xfrm>
            <a:off x="6488112" y="0"/>
            <a:ext cx="5703888" cy="6858000"/>
          </a:xfrm>
          <a:prstGeom prst="rect">
            <a:avLst/>
          </a:prstGeom>
        </p:spPr>
        <p:txBody>
          <a:bodyPr lIns="91439" rIns="91439">
            <a:noAutofit/>
          </a:bodyPr>
          <a:lstStyle/>
          <a:p>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Half Page with Content - Experiences">
    <p:spTree>
      <p:nvGrpSpPr>
        <p:cNvPr id="1" name=""/>
        <p:cNvGrpSpPr/>
        <p:nvPr/>
      </p:nvGrpSpPr>
      <p:grpSpPr>
        <a:xfrm>
          <a:off x="0" y="0"/>
          <a:ext cx="0" cy="0"/>
          <a:chOff x="0" y="0"/>
          <a:chExt cx="0" cy="0"/>
        </a:xfrm>
      </p:grpSpPr>
      <p:sp>
        <p:nvSpPr>
          <p:cNvPr id="330" name="Header here"/>
          <p:cNvSpPr txBox="1">
            <a:spLocks noGrp="1"/>
          </p:cNvSpPr>
          <p:nvPr>
            <p:ph type="title" hasCustomPrompt="1"/>
          </p:nvPr>
        </p:nvSpPr>
        <p:spPr>
          <a:xfrm>
            <a:off x="1097982" y="874700"/>
            <a:ext cx="4201530" cy="1454728"/>
          </a:xfrm>
          <a:prstGeom prst="rect">
            <a:avLst/>
          </a:prstGeom>
        </p:spPr>
        <p:txBody>
          <a:bodyPr anchor="b"/>
          <a:lstStyle>
            <a:lvl1pPr>
              <a:spcBef>
                <a:spcPts val="1000"/>
              </a:spcBef>
            </a:lvl1pPr>
          </a:lstStyle>
          <a:p>
            <a:r>
              <a:t>Header here</a:t>
            </a:r>
          </a:p>
        </p:txBody>
      </p:sp>
      <p:sp>
        <p:nvSpPr>
          <p:cNvPr id="331" name="Body Level One…"/>
          <p:cNvSpPr txBox="1">
            <a:spLocks noGrp="1"/>
          </p:cNvSpPr>
          <p:nvPr>
            <p:ph type="body" sz="quarter" idx="1" hasCustomPrompt="1"/>
          </p:nvPr>
        </p:nvSpPr>
        <p:spPr>
          <a:xfrm>
            <a:off x="1097982" y="2628071"/>
            <a:ext cx="4201530"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Copy here.</a:t>
            </a:r>
          </a:p>
          <a:p>
            <a:pPr lvl="1"/>
            <a:endParaRPr/>
          </a:p>
          <a:p>
            <a:pPr lvl="2"/>
            <a:endParaRPr/>
          </a:p>
          <a:p>
            <a:pPr lvl="3"/>
            <a:endParaRPr/>
          </a:p>
          <a:p>
            <a:pPr lvl="4"/>
            <a:endParaRPr/>
          </a:p>
        </p:txBody>
      </p:sp>
      <p:sp>
        <p:nvSpPr>
          <p:cNvPr id="332"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343" name="The Bridge - Left Rail Graphics"/>
          <p:cNvGrpSpPr/>
          <p:nvPr/>
        </p:nvGrpSpPr>
        <p:grpSpPr>
          <a:xfrm>
            <a:off x="139268" y="367791"/>
            <a:ext cx="457032" cy="3535936"/>
            <a:chOff x="0" y="0"/>
            <a:chExt cx="457030" cy="3535934"/>
          </a:xfrm>
        </p:grpSpPr>
        <p:sp>
          <p:nvSpPr>
            <p:cNvPr id="333"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34"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35"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36"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37"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38"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39"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40"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41"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42"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grpSp>
      <p:sp>
        <p:nvSpPr>
          <p:cNvPr id="344"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Half Page with Subtitle - Experiences">
    <p:spTree>
      <p:nvGrpSpPr>
        <p:cNvPr id="1" name=""/>
        <p:cNvGrpSpPr/>
        <p:nvPr/>
      </p:nvGrpSpPr>
      <p:grpSpPr>
        <a:xfrm>
          <a:off x="0" y="0"/>
          <a:ext cx="0" cy="0"/>
          <a:chOff x="0" y="0"/>
          <a:chExt cx="0" cy="0"/>
        </a:xfrm>
      </p:grpSpPr>
      <p:sp>
        <p:nvSpPr>
          <p:cNvPr id="351"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
        <p:nvSpPr>
          <p:cNvPr id="352"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
        <p:nvSpPr>
          <p:cNvPr id="353"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364" name="The Bridge - Left Rail Graphics"/>
          <p:cNvGrpSpPr/>
          <p:nvPr/>
        </p:nvGrpSpPr>
        <p:grpSpPr>
          <a:xfrm>
            <a:off x="139268" y="367791"/>
            <a:ext cx="457032" cy="3535936"/>
            <a:chOff x="0" y="0"/>
            <a:chExt cx="457030" cy="3535934"/>
          </a:xfrm>
        </p:grpSpPr>
        <p:sp>
          <p:nvSpPr>
            <p:cNvPr id="354"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55"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56"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57"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58"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59"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60"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61"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62"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sp>
          <p:nvSpPr>
            <p:cNvPr id="363"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4"/>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Half Page Picture + Subheader - The Bridge (Red)">
    <p:spTree>
      <p:nvGrpSpPr>
        <p:cNvPr id="1" name=""/>
        <p:cNvGrpSpPr/>
        <p:nvPr/>
      </p:nvGrpSpPr>
      <p:grpSpPr>
        <a:xfrm>
          <a:off x="0" y="0"/>
          <a:ext cx="0" cy="0"/>
          <a:chOff x="0" y="0"/>
          <a:chExt cx="0" cy="0"/>
        </a:xfrm>
      </p:grpSpPr>
      <p:sp>
        <p:nvSpPr>
          <p:cNvPr id="32" name="Rectangle 8"/>
          <p:cNvSpPr/>
          <p:nvPr/>
        </p:nvSpPr>
        <p:spPr>
          <a:xfrm>
            <a:off x="6483082" y="446"/>
            <a:ext cx="5708918" cy="6857109"/>
          </a:xfrm>
          <a:prstGeom prst="rect">
            <a:avLst/>
          </a:prstGeom>
          <a:solidFill>
            <a:srgbClr val="F2F2F2">
              <a:alpha val="60000"/>
            </a:srgbClr>
          </a:solidFill>
          <a:ln w="12700">
            <a:miter lim="400000"/>
          </a:ln>
        </p:spPr>
        <p:txBody>
          <a:bodyPr lIns="45719" rIns="45719" anchor="ctr"/>
          <a:lstStyle/>
          <a:p>
            <a:pPr algn="ctr">
              <a:defRPr sz="400">
                <a:solidFill>
                  <a:srgbClr val="FFFFFF"/>
                </a:solidFill>
              </a:defRPr>
            </a:pPr>
            <a:endParaRPr/>
          </a:p>
        </p:txBody>
      </p:sp>
      <p:sp>
        <p:nvSpPr>
          <p:cNvPr id="33"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Rectangle 1"/>
          <p:cNvSpPr/>
          <p:nvPr/>
        </p:nvSpPr>
        <p:spPr>
          <a:xfrm>
            <a:off x="6483082" y="446"/>
            <a:ext cx="5708918" cy="6857109"/>
          </a:xfrm>
          <a:prstGeom prst="rect">
            <a:avLst/>
          </a:prstGeom>
          <a:solidFill>
            <a:srgbClr val="F2F2F2">
              <a:alpha val="60000"/>
            </a:srgbClr>
          </a:solidFill>
          <a:ln w="12700">
            <a:miter lim="400000"/>
          </a:ln>
        </p:spPr>
        <p:txBody>
          <a:bodyPr lIns="45719" rIns="45719" anchor="ctr"/>
          <a:lstStyle/>
          <a:p>
            <a:pPr algn="ctr">
              <a:defRPr sz="400">
                <a:solidFill>
                  <a:srgbClr val="FFFFFF"/>
                </a:solidFill>
              </a:defRPr>
            </a:pPr>
            <a:endParaRPr/>
          </a:p>
        </p:txBody>
      </p:sp>
      <p:sp>
        <p:nvSpPr>
          <p:cNvPr id="36" name="Header here"/>
          <p:cNvSpPr txBox="1">
            <a:spLocks noGrp="1"/>
          </p:cNvSpPr>
          <p:nvPr>
            <p:ph type="title" hasCustomPrompt="1"/>
          </p:nvPr>
        </p:nvSpPr>
        <p:spPr>
          <a:xfrm>
            <a:off x="1097854" y="874700"/>
            <a:ext cx="4201529" cy="1454728"/>
          </a:xfrm>
          <a:prstGeom prst="rect">
            <a:avLst/>
          </a:prstGeom>
        </p:spPr>
        <p:txBody>
          <a:bodyPr anchor="b"/>
          <a:lstStyle>
            <a:lvl1pPr>
              <a:spcBef>
                <a:spcPts val="1000"/>
              </a:spcBef>
            </a:lvl1pPr>
          </a:lstStyle>
          <a:p>
            <a:r>
              <a:t>Header here</a:t>
            </a:r>
          </a:p>
        </p:txBody>
      </p:sp>
      <p:sp>
        <p:nvSpPr>
          <p:cNvPr id="37" name="Body Level One…"/>
          <p:cNvSpPr txBox="1">
            <a:spLocks noGrp="1"/>
          </p:cNvSpPr>
          <p:nvPr>
            <p:ph type="body" sz="quarter" idx="1" hasCustomPrompt="1"/>
          </p:nvPr>
        </p:nvSpPr>
        <p:spPr>
          <a:xfrm>
            <a:off x="1097854" y="2628071"/>
            <a:ext cx="4201529"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Content here</a:t>
            </a:r>
          </a:p>
          <a:p>
            <a:pPr lvl="1"/>
            <a:endParaRPr/>
          </a:p>
          <a:p>
            <a:pPr lvl="2"/>
            <a:endParaRPr/>
          </a:p>
          <a:p>
            <a:pPr lvl="3"/>
            <a:endParaRPr/>
          </a:p>
          <a:p>
            <a:pPr lvl="4"/>
            <a:endParaRPr/>
          </a:p>
        </p:txBody>
      </p:sp>
      <p:sp>
        <p:nvSpPr>
          <p:cNvPr id="38" name="Subheader Placeholder"/>
          <p:cNvSpPr>
            <a:spLocks noGrp="1"/>
          </p:cNvSpPr>
          <p:nvPr>
            <p:ph type="body" sz="quarter" idx="22"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Title Slide - Strategy &amp; Advisor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71" name="Title Here"/>
          <p:cNvSpPr txBox="1">
            <a:spLocks noGrp="1"/>
          </p:cNvSpPr>
          <p:nvPr>
            <p:ph type="title" hasCustomPrompt="1"/>
          </p:nvPr>
        </p:nvSpPr>
        <p:spPr>
          <a:xfrm>
            <a:off x="1068003" y="1568372"/>
            <a:ext cx="7972760" cy="3721259"/>
          </a:xfrm>
          <a:prstGeom prst="rect">
            <a:avLst/>
          </a:prstGeom>
        </p:spPr>
        <p:txBody>
          <a:bodyPr anchor="ctr"/>
          <a:lstStyle>
            <a:lvl1pPr>
              <a:lnSpc>
                <a:spcPct val="80000"/>
              </a:lnSpc>
              <a:defRPr sz="7200">
                <a:solidFill>
                  <a:srgbClr val="FFFFFF"/>
                </a:solidFill>
                <a:latin typeface="MercuryDisplay-Regular"/>
                <a:ea typeface="MercuryDisplay-Regular"/>
                <a:cs typeface="MercuryDisplay-Regular"/>
                <a:sym typeface="MercuryDisplay-Regular"/>
              </a:defRPr>
            </a:lvl1pPr>
          </a:lstStyle>
          <a:p>
            <a:r>
              <a:t>Title Here</a:t>
            </a:r>
          </a:p>
        </p:txBody>
      </p:sp>
      <p:sp>
        <p:nvSpPr>
          <p:cNvPr id="372"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grpSp>
        <p:nvGrpSpPr>
          <p:cNvPr id="383" name="The Bridge - Left Rail Graphics"/>
          <p:cNvGrpSpPr/>
          <p:nvPr/>
        </p:nvGrpSpPr>
        <p:grpSpPr>
          <a:xfrm>
            <a:off x="139268" y="367791"/>
            <a:ext cx="457032" cy="3535936"/>
            <a:chOff x="0" y="0"/>
            <a:chExt cx="457030" cy="3535934"/>
          </a:xfrm>
        </p:grpSpPr>
        <p:sp>
          <p:nvSpPr>
            <p:cNvPr id="373"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374"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375"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376"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377"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378"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379"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380"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381"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382"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gr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Blank with Subheader - Strategy &amp; Advisory">
    <p:spTree>
      <p:nvGrpSpPr>
        <p:cNvPr id="1" name=""/>
        <p:cNvGrpSpPr/>
        <p:nvPr/>
      </p:nvGrpSpPr>
      <p:grpSpPr>
        <a:xfrm>
          <a:off x="0" y="0"/>
          <a:ext cx="0" cy="0"/>
          <a:chOff x="0" y="0"/>
          <a:chExt cx="0" cy="0"/>
        </a:xfrm>
      </p:grpSpPr>
      <p:sp>
        <p:nvSpPr>
          <p:cNvPr id="390"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
        <p:nvSpPr>
          <p:cNvPr id="391"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402" name="The Bridge - Left Rail Graphics"/>
          <p:cNvGrpSpPr/>
          <p:nvPr/>
        </p:nvGrpSpPr>
        <p:grpSpPr>
          <a:xfrm>
            <a:off x="139268" y="367791"/>
            <a:ext cx="457032" cy="3535936"/>
            <a:chOff x="0" y="0"/>
            <a:chExt cx="457030" cy="3535934"/>
          </a:xfrm>
        </p:grpSpPr>
        <p:sp>
          <p:nvSpPr>
            <p:cNvPr id="392"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393"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394"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395"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396"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397"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398"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399"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00"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01"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Half Page with Content and Subtitle Subheader - Strategy &amp; Advisory">
    <p:spTree>
      <p:nvGrpSpPr>
        <p:cNvPr id="1" name=""/>
        <p:cNvGrpSpPr/>
        <p:nvPr/>
      </p:nvGrpSpPr>
      <p:grpSpPr>
        <a:xfrm>
          <a:off x="0" y="0"/>
          <a:ext cx="0" cy="0"/>
          <a:chOff x="0" y="0"/>
          <a:chExt cx="0" cy="0"/>
        </a:xfrm>
      </p:grpSpPr>
      <p:sp>
        <p:nvSpPr>
          <p:cNvPr id="409"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
        <p:nvSpPr>
          <p:cNvPr id="410" name="Header here"/>
          <p:cNvSpPr txBox="1">
            <a:spLocks noGrp="1"/>
          </p:cNvSpPr>
          <p:nvPr>
            <p:ph type="title" hasCustomPrompt="1"/>
          </p:nvPr>
        </p:nvSpPr>
        <p:spPr>
          <a:xfrm>
            <a:off x="1097982" y="874700"/>
            <a:ext cx="4201530" cy="1454728"/>
          </a:xfrm>
          <a:prstGeom prst="rect">
            <a:avLst/>
          </a:prstGeom>
        </p:spPr>
        <p:txBody>
          <a:bodyPr anchor="b"/>
          <a:lstStyle>
            <a:lvl1pPr>
              <a:spcBef>
                <a:spcPts val="1000"/>
              </a:spcBef>
            </a:lvl1pPr>
          </a:lstStyle>
          <a:p>
            <a:r>
              <a:t>Header here</a:t>
            </a:r>
          </a:p>
        </p:txBody>
      </p:sp>
      <p:sp>
        <p:nvSpPr>
          <p:cNvPr id="411" name="Body Level One…"/>
          <p:cNvSpPr txBox="1">
            <a:spLocks noGrp="1"/>
          </p:cNvSpPr>
          <p:nvPr>
            <p:ph type="body" sz="quarter" idx="1" hasCustomPrompt="1"/>
          </p:nvPr>
        </p:nvSpPr>
        <p:spPr>
          <a:xfrm>
            <a:off x="1097982" y="2628071"/>
            <a:ext cx="4201530"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Copy here</a:t>
            </a:r>
          </a:p>
          <a:p>
            <a:pPr lvl="1"/>
            <a:endParaRPr/>
          </a:p>
          <a:p>
            <a:pPr lvl="2"/>
            <a:endParaRPr/>
          </a:p>
          <a:p>
            <a:pPr lvl="3"/>
            <a:endParaRPr/>
          </a:p>
          <a:p>
            <a:pPr lvl="4"/>
            <a:endParaRPr/>
          </a:p>
        </p:txBody>
      </p:sp>
      <p:sp>
        <p:nvSpPr>
          <p:cNvPr id="4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13" name="Subheader Placeholder"/>
          <p:cNvSpPr>
            <a:spLocks noGrp="1"/>
          </p:cNvSpPr>
          <p:nvPr>
            <p:ph type="body" sz="quarter" idx="22"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grpSp>
        <p:nvGrpSpPr>
          <p:cNvPr id="424" name="The Bridge - Left Rail Graphics"/>
          <p:cNvGrpSpPr/>
          <p:nvPr/>
        </p:nvGrpSpPr>
        <p:grpSpPr>
          <a:xfrm>
            <a:off x="139268" y="367791"/>
            <a:ext cx="457032" cy="3535936"/>
            <a:chOff x="0" y="0"/>
            <a:chExt cx="457030" cy="3535934"/>
          </a:xfrm>
        </p:grpSpPr>
        <p:sp>
          <p:nvSpPr>
            <p:cNvPr id="414"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15"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16"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17"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18"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19"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20"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21"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22"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23"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Picture with Caption - Strategy &amp; Advisory">
    <p:spTree>
      <p:nvGrpSpPr>
        <p:cNvPr id="1" name=""/>
        <p:cNvGrpSpPr/>
        <p:nvPr/>
      </p:nvGrpSpPr>
      <p:grpSpPr>
        <a:xfrm>
          <a:off x="0" y="0"/>
          <a:ext cx="0" cy="0"/>
          <a:chOff x="0" y="0"/>
          <a:chExt cx="0" cy="0"/>
        </a:xfrm>
      </p:grpSpPr>
      <p:sp>
        <p:nvSpPr>
          <p:cNvPr id="431"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
        <p:nvSpPr>
          <p:cNvPr id="432" name="Header here"/>
          <p:cNvSpPr txBox="1">
            <a:spLocks noGrp="1"/>
          </p:cNvSpPr>
          <p:nvPr>
            <p:ph type="title" hasCustomPrompt="1"/>
          </p:nvPr>
        </p:nvSpPr>
        <p:spPr>
          <a:xfrm>
            <a:off x="1097982" y="874700"/>
            <a:ext cx="4201530" cy="1454728"/>
          </a:xfrm>
          <a:prstGeom prst="rect">
            <a:avLst/>
          </a:prstGeom>
        </p:spPr>
        <p:txBody>
          <a:bodyPr anchor="b"/>
          <a:lstStyle>
            <a:lvl1pPr>
              <a:spcBef>
                <a:spcPts val="1000"/>
              </a:spcBef>
            </a:lvl1pPr>
          </a:lstStyle>
          <a:p>
            <a:r>
              <a:t>Header here</a:t>
            </a:r>
          </a:p>
        </p:txBody>
      </p:sp>
      <p:sp>
        <p:nvSpPr>
          <p:cNvPr id="433" name="Body Level One…"/>
          <p:cNvSpPr txBox="1">
            <a:spLocks noGrp="1"/>
          </p:cNvSpPr>
          <p:nvPr>
            <p:ph type="body" sz="quarter" idx="1" hasCustomPrompt="1"/>
          </p:nvPr>
        </p:nvSpPr>
        <p:spPr>
          <a:xfrm>
            <a:off x="1097982" y="2628071"/>
            <a:ext cx="4201530"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Copy here.</a:t>
            </a:r>
          </a:p>
          <a:p>
            <a:pPr lvl="1"/>
            <a:endParaRPr/>
          </a:p>
          <a:p>
            <a:pPr lvl="2"/>
            <a:endParaRPr/>
          </a:p>
          <a:p>
            <a:pPr lvl="3"/>
            <a:endParaRPr/>
          </a:p>
          <a:p>
            <a:pPr lvl="4"/>
            <a:endParaRPr/>
          </a:p>
        </p:txBody>
      </p:sp>
      <p:sp>
        <p:nvSpPr>
          <p:cNvPr id="434"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445" name="The Bridge - Left Rail Graphics"/>
          <p:cNvGrpSpPr/>
          <p:nvPr/>
        </p:nvGrpSpPr>
        <p:grpSpPr>
          <a:xfrm>
            <a:off x="139268" y="367791"/>
            <a:ext cx="457032" cy="3535936"/>
            <a:chOff x="0" y="0"/>
            <a:chExt cx="457030" cy="3535934"/>
          </a:xfrm>
        </p:grpSpPr>
        <p:sp>
          <p:nvSpPr>
            <p:cNvPr id="435"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36"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37"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38"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39"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40"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41"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42"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43"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44"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Half Page with Subtitle - Strategy &amp; Advisory">
    <p:spTree>
      <p:nvGrpSpPr>
        <p:cNvPr id="1" name=""/>
        <p:cNvGrpSpPr/>
        <p:nvPr/>
      </p:nvGrpSpPr>
      <p:grpSpPr>
        <a:xfrm>
          <a:off x="0" y="0"/>
          <a:ext cx="0" cy="0"/>
          <a:chOff x="0" y="0"/>
          <a:chExt cx="0" cy="0"/>
        </a:xfrm>
      </p:grpSpPr>
      <p:sp>
        <p:nvSpPr>
          <p:cNvPr id="452"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
        <p:nvSpPr>
          <p:cNvPr id="453"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
        <p:nvSpPr>
          <p:cNvPr id="454"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465" name="The Bridge - Left Rail Graphics"/>
          <p:cNvGrpSpPr/>
          <p:nvPr/>
        </p:nvGrpSpPr>
        <p:grpSpPr>
          <a:xfrm>
            <a:off x="139268" y="367791"/>
            <a:ext cx="457032" cy="3535936"/>
            <a:chOff x="0" y="0"/>
            <a:chExt cx="457030" cy="3535934"/>
          </a:xfrm>
        </p:grpSpPr>
        <p:sp>
          <p:nvSpPr>
            <p:cNvPr id="455"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56"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57"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58"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59"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60"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61"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62"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63"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sp>
          <p:nvSpPr>
            <p:cNvPr id="464"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5"/>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Title Slide - The Bridge (Red) - Drop BG Photo">
    <p:spTree>
      <p:nvGrpSpPr>
        <p:cNvPr id="1" name=""/>
        <p:cNvGrpSpPr/>
        <p:nvPr/>
      </p:nvGrpSpPr>
      <p:grpSpPr>
        <a:xfrm>
          <a:off x="0" y="0"/>
          <a:ext cx="0" cy="0"/>
          <a:chOff x="0" y="0"/>
          <a:chExt cx="0" cy="0"/>
        </a:xfrm>
      </p:grpSpPr>
      <p:sp>
        <p:nvSpPr>
          <p:cNvPr id="472" name="Picture Placeholder 9"/>
          <p:cNvSpPr>
            <a:spLocks noGrp="1"/>
          </p:cNvSpPr>
          <p:nvPr>
            <p:ph type="pic" idx="21"/>
          </p:nvPr>
        </p:nvSpPr>
        <p:spPr>
          <a:xfrm>
            <a:off x="-1" y="0"/>
            <a:ext cx="12188954" cy="6858000"/>
          </a:xfrm>
          <a:prstGeom prst="rect">
            <a:avLst/>
          </a:prstGeom>
        </p:spPr>
        <p:txBody>
          <a:bodyPr lIns="91439" rIns="91439">
            <a:noAutofit/>
          </a:bodyPr>
          <a:lstStyle/>
          <a:p>
            <a:endParaRPr/>
          </a:p>
        </p:txBody>
      </p:sp>
      <p:sp>
        <p:nvSpPr>
          <p:cNvPr id="47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74" name="Presentation Title"/>
          <p:cNvSpPr txBox="1">
            <a:spLocks noGrp="1"/>
          </p:cNvSpPr>
          <p:nvPr>
            <p:ph type="title" hasCustomPrompt="1"/>
          </p:nvPr>
        </p:nvSpPr>
        <p:spPr>
          <a:xfrm>
            <a:off x="1087150" y="1480588"/>
            <a:ext cx="10149811" cy="2203678"/>
          </a:xfrm>
          <a:prstGeom prst="rect">
            <a:avLst/>
          </a:prstGeom>
        </p:spPr>
        <p:txBody>
          <a:bodyPr anchor="b"/>
          <a:lstStyle>
            <a:lvl1pPr>
              <a:defRPr sz="7200">
                <a:solidFill>
                  <a:srgbClr val="FFFFFF"/>
                </a:solidFill>
                <a:latin typeface="MercuryDisplay-Regular"/>
                <a:ea typeface="MercuryDisplay-Regular"/>
                <a:cs typeface="MercuryDisplay-Regular"/>
                <a:sym typeface="MercuryDisplay-Regular"/>
              </a:defRPr>
            </a:lvl1pPr>
          </a:lstStyle>
          <a:p>
            <a:r>
              <a:t>Presentation Title</a:t>
            </a:r>
          </a:p>
        </p:txBody>
      </p:sp>
      <p:sp>
        <p:nvSpPr>
          <p:cNvPr id="475" name="Body Level One…"/>
          <p:cNvSpPr txBox="1">
            <a:spLocks noGrp="1"/>
          </p:cNvSpPr>
          <p:nvPr>
            <p:ph type="body" sz="half" idx="1" hasCustomPrompt="1"/>
          </p:nvPr>
        </p:nvSpPr>
        <p:spPr>
          <a:xfrm>
            <a:off x="1099026" y="3530787"/>
            <a:ext cx="10149810" cy="1655763"/>
          </a:xfrm>
          <a:prstGeom prst="rect">
            <a:avLst/>
          </a:prstGeom>
        </p:spPr>
        <p:txBody>
          <a:bodyPr/>
          <a:lstStyle>
            <a:lvl1pPr>
              <a:defRPr sz="4000">
                <a:solidFill>
                  <a:srgbClr val="FFFFFF"/>
                </a:solidFill>
              </a:defRPr>
            </a:lvl1pPr>
            <a:lvl2pPr marL="0" indent="457200">
              <a:buSzTx/>
              <a:buNone/>
              <a:defRPr sz="4000">
                <a:solidFill>
                  <a:srgbClr val="FFFFFF"/>
                </a:solidFill>
              </a:defRPr>
            </a:lvl2pPr>
            <a:lvl3pPr marL="0" indent="914400">
              <a:buSzTx/>
              <a:buNone/>
              <a:defRPr sz="4000">
                <a:solidFill>
                  <a:srgbClr val="FFFFFF"/>
                </a:solidFill>
              </a:defRPr>
            </a:lvl3pPr>
            <a:lvl4pPr marL="0" indent="1371600">
              <a:buSzTx/>
              <a:buNone/>
              <a:defRPr sz="4000">
                <a:solidFill>
                  <a:srgbClr val="FFFFFF"/>
                </a:solidFill>
              </a:defRPr>
            </a:lvl4pPr>
            <a:lvl5pPr marL="0" indent="1828800">
              <a:buSzTx/>
              <a:buNone/>
              <a:defRPr sz="4000">
                <a:solidFill>
                  <a:srgbClr val="FFFFFF"/>
                </a:solidFill>
              </a:defRPr>
            </a:lvl5pPr>
          </a:lstStyle>
          <a:p>
            <a:r>
              <a:t>Presentation Subtitle</a:t>
            </a:r>
          </a:p>
          <a:p>
            <a:pPr lvl="1"/>
            <a:endParaRPr/>
          </a:p>
          <a:p>
            <a:pPr lvl="2"/>
            <a:endParaRPr/>
          </a:p>
          <a:p>
            <a:pPr lvl="3"/>
            <a:endParaRPr/>
          </a:p>
          <a:p>
            <a:pPr lvl="4"/>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Slide - The Bridge (Red) - Light Background 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82" name="Slide Number"/>
          <p:cNvSpPr txBox="1">
            <a:spLocks noGrp="1"/>
          </p:cNvSpPr>
          <p:nvPr>
            <p:ph type="sldNum" sz="quarter" idx="2"/>
          </p:nvPr>
        </p:nvSpPr>
        <p:spPr>
          <a:prstGeom prst="rect">
            <a:avLst/>
          </a:prstGeom>
        </p:spPr>
        <p:txBody>
          <a:bodyPr/>
          <a:lstStyle>
            <a:lvl1pPr>
              <a:defRPr>
                <a:solidFill>
                  <a:srgbClr val="000000"/>
                </a:solidFill>
              </a:defRPr>
            </a:lvl1pPr>
          </a:lstStyle>
          <a:p>
            <a:fld id="{86CB4B4D-7CA3-9044-876B-883B54F8677D}" type="slidenum">
              <a:t>‹#›</a:t>
            </a:fld>
            <a:endParaRPr/>
          </a:p>
        </p:txBody>
      </p:sp>
      <p:sp>
        <p:nvSpPr>
          <p:cNvPr id="483" name="Presentation Title"/>
          <p:cNvSpPr txBox="1">
            <a:spLocks noGrp="1"/>
          </p:cNvSpPr>
          <p:nvPr>
            <p:ph type="title" hasCustomPrompt="1"/>
          </p:nvPr>
        </p:nvSpPr>
        <p:spPr>
          <a:xfrm>
            <a:off x="1087150" y="1488539"/>
            <a:ext cx="10149811" cy="2203678"/>
          </a:xfrm>
          <a:prstGeom prst="rect">
            <a:avLst/>
          </a:prstGeom>
        </p:spPr>
        <p:txBody>
          <a:bodyPr anchor="b"/>
          <a:lstStyle>
            <a:lvl1pPr>
              <a:defRPr sz="7200">
                <a:latin typeface="MercuryDisplay-Regular"/>
                <a:ea typeface="MercuryDisplay-Regular"/>
                <a:cs typeface="MercuryDisplay-Regular"/>
                <a:sym typeface="MercuryDisplay-Regular"/>
              </a:defRPr>
            </a:lvl1pPr>
          </a:lstStyle>
          <a:p>
            <a:r>
              <a:t>Presentation Title</a:t>
            </a:r>
          </a:p>
        </p:txBody>
      </p:sp>
      <p:sp>
        <p:nvSpPr>
          <p:cNvPr id="484" name="Body Level One…"/>
          <p:cNvSpPr txBox="1">
            <a:spLocks noGrp="1"/>
          </p:cNvSpPr>
          <p:nvPr>
            <p:ph type="body" sz="half" idx="1" hasCustomPrompt="1"/>
          </p:nvPr>
        </p:nvSpPr>
        <p:spPr>
          <a:xfrm>
            <a:off x="1099026" y="3530787"/>
            <a:ext cx="10149810" cy="1655763"/>
          </a:xfrm>
          <a:prstGeom prst="rect">
            <a:avLst/>
          </a:prstGeom>
        </p:spPr>
        <p:txBody>
          <a:bodyPr/>
          <a:lstStyle>
            <a:lvl1pPr>
              <a:defRPr sz="4000">
                <a:solidFill>
                  <a:srgbClr val="595959"/>
                </a:solidFill>
              </a:defRPr>
            </a:lvl1pPr>
            <a:lvl2pPr marL="0" indent="457200">
              <a:buSzTx/>
              <a:buNone/>
              <a:defRPr sz="4000">
                <a:solidFill>
                  <a:srgbClr val="595959"/>
                </a:solidFill>
              </a:defRPr>
            </a:lvl2pPr>
            <a:lvl3pPr marL="0" indent="914400">
              <a:buSzTx/>
              <a:buNone/>
              <a:defRPr sz="4000">
                <a:solidFill>
                  <a:srgbClr val="595959"/>
                </a:solidFill>
              </a:defRPr>
            </a:lvl3pPr>
            <a:lvl4pPr marL="0" indent="1371600">
              <a:buSzTx/>
              <a:buNone/>
              <a:defRPr sz="4000">
                <a:solidFill>
                  <a:srgbClr val="595959"/>
                </a:solidFill>
              </a:defRPr>
            </a:lvl4pPr>
            <a:lvl5pPr marL="0" indent="1828800">
              <a:buSzTx/>
              <a:buNone/>
              <a:defRPr sz="4000">
                <a:solidFill>
                  <a:srgbClr val="595959"/>
                </a:solidFill>
              </a:defRPr>
            </a:lvl5pPr>
          </a:lstStyle>
          <a:p>
            <a:r>
              <a:t>Presentation Subtitle</a:t>
            </a:r>
          </a:p>
          <a:p>
            <a:pPr lvl="1"/>
            <a:endParaRPr/>
          </a:p>
          <a:p>
            <a:pPr lvl="2"/>
            <a:endParaRPr/>
          </a:p>
          <a:p>
            <a:pPr lvl="3"/>
            <a:endParaRPr/>
          </a:p>
          <a:p>
            <a:pPr lvl="4"/>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Agenda - Full Image - The Bridge (Re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91" name="Slide Number"/>
          <p:cNvSpPr txBox="1">
            <a:spLocks noGrp="1"/>
          </p:cNvSpPr>
          <p:nvPr>
            <p:ph type="sldNum" sz="quarter" idx="2"/>
          </p:nvPr>
        </p:nvSpPr>
        <p:spPr>
          <a:prstGeom prst="rect">
            <a:avLst/>
          </a:prstGeom>
        </p:spPr>
        <p:txBody>
          <a:bodyPr/>
          <a:lstStyle>
            <a:lvl1pPr>
              <a:defRPr>
                <a:solidFill>
                  <a:srgbClr val="000000"/>
                </a:solidFill>
              </a:defRPr>
            </a:lvl1pPr>
          </a:lstStyle>
          <a:p>
            <a:fld id="{86CB4B4D-7CA3-9044-876B-883B54F8677D}" type="slidenum">
              <a:t>‹#›</a:t>
            </a:fld>
            <a:endParaRPr/>
          </a:p>
        </p:txBody>
      </p:sp>
      <p:sp>
        <p:nvSpPr>
          <p:cNvPr id="492" name="Agenda Title"/>
          <p:cNvSpPr txBox="1">
            <a:spLocks noGrp="1"/>
          </p:cNvSpPr>
          <p:nvPr>
            <p:ph type="title" hasCustomPrompt="1"/>
          </p:nvPr>
        </p:nvSpPr>
        <p:spPr>
          <a:xfrm>
            <a:off x="1087151" y="1488539"/>
            <a:ext cx="8038189" cy="2203678"/>
          </a:xfrm>
          <a:prstGeom prst="rect">
            <a:avLst/>
          </a:prstGeom>
        </p:spPr>
        <p:txBody>
          <a:bodyPr anchor="b"/>
          <a:lstStyle>
            <a:lvl1pPr>
              <a:defRPr sz="7200">
                <a:solidFill>
                  <a:schemeClr val="accent1"/>
                </a:solidFill>
                <a:latin typeface="MercuryDisplay-Regular"/>
                <a:ea typeface="MercuryDisplay-Regular"/>
                <a:cs typeface="MercuryDisplay-Regular"/>
                <a:sym typeface="MercuryDisplay-Regular"/>
              </a:defRPr>
            </a:lvl1pPr>
          </a:lstStyle>
          <a:p>
            <a:r>
              <a:t>Agenda Title</a:t>
            </a:r>
          </a:p>
        </p:txBody>
      </p:sp>
      <p:sp>
        <p:nvSpPr>
          <p:cNvPr id="493" name="Body Level One…"/>
          <p:cNvSpPr txBox="1">
            <a:spLocks noGrp="1"/>
          </p:cNvSpPr>
          <p:nvPr>
            <p:ph type="body" sz="quarter" idx="1" hasCustomPrompt="1"/>
          </p:nvPr>
        </p:nvSpPr>
        <p:spPr>
          <a:xfrm>
            <a:off x="3116209" y="3854525"/>
            <a:ext cx="4049766" cy="2357095"/>
          </a:xfrm>
          <a:prstGeom prst="rect">
            <a:avLst/>
          </a:prstGeom>
        </p:spPr>
        <p:txBody>
          <a:bodyPr/>
          <a:lstStyle>
            <a:lvl1pPr>
              <a:lnSpc>
                <a:spcPct val="100000"/>
              </a:lnSpc>
              <a:spcBef>
                <a:spcPts val="3000"/>
              </a:spcBef>
              <a:defRPr sz="2400">
                <a:solidFill>
                  <a:srgbClr val="242834"/>
                </a:solidFill>
              </a:defRPr>
            </a:lvl1pPr>
            <a:lvl2pPr marL="0" indent="457200">
              <a:lnSpc>
                <a:spcPct val="100000"/>
              </a:lnSpc>
              <a:spcBef>
                <a:spcPts val="3000"/>
              </a:spcBef>
              <a:buSzTx/>
              <a:buNone/>
              <a:defRPr sz="2400">
                <a:solidFill>
                  <a:srgbClr val="242834"/>
                </a:solidFill>
              </a:defRPr>
            </a:lvl2pPr>
            <a:lvl3pPr marL="0" indent="914400">
              <a:lnSpc>
                <a:spcPct val="100000"/>
              </a:lnSpc>
              <a:spcBef>
                <a:spcPts val="3000"/>
              </a:spcBef>
              <a:buSzTx/>
              <a:buNone/>
              <a:defRPr sz="2400">
                <a:solidFill>
                  <a:srgbClr val="242834"/>
                </a:solidFill>
              </a:defRPr>
            </a:lvl3pPr>
            <a:lvl4pPr marL="0" indent="1371600">
              <a:lnSpc>
                <a:spcPct val="100000"/>
              </a:lnSpc>
              <a:spcBef>
                <a:spcPts val="3000"/>
              </a:spcBef>
              <a:buSzTx/>
              <a:buNone/>
              <a:defRPr sz="2400">
                <a:solidFill>
                  <a:srgbClr val="242834"/>
                </a:solidFill>
              </a:defRPr>
            </a:lvl4pPr>
            <a:lvl5pPr marL="0" indent="1828800">
              <a:lnSpc>
                <a:spcPct val="100000"/>
              </a:lnSpc>
              <a:spcBef>
                <a:spcPts val="3000"/>
              </a:spcBef>
              <a:buSzTx/>
              <a:buNone/>
              <a:defRPr sz="2400">
                <a:solidFill>
                  <a:srgbClr val="242834"/>
                </a:solidFill>
              </a:defRPr>
            </a:lvl5pPr>
          </a:lstStyle>
          <a:p>
            <a:r>
              <a:t>Agenda Item 1</a:t>
            </a:r>
          </a:p>
          <a:p>
            <a:pPr lvl="1"/>
            <a:endParaRPr/>
          </a:p>
          <a:p>
            <a:pPr lvl="2"/>
            <a:endParaRPr/>
          </a:p>
          <a:p>
            <a:pPr lvl="3"/>
            <a:endParaRPr/>
          </a:p>
          <a:p>
            <a:pPr lvl="4"/>
            <a:endParaRPr/>
          </a:p>
        </p:txBody>
      </p:sp>
      <p:sp>
        <p:nvSpPr>
          <p:cNvPr id="494" name="Text Placeholder 12"/>
          <p:cNvSpPr>
            <a:spLocks noGrp="1"/>
          </p:cNvSpPr>
          <p:nvPr>
            <p:ph type="body" sz="quarter" idx="21" hasCustomPrompt="1"/>
          </p:nvPr>
        </p:nvSpPr>
        <p:spPr>
          <a:xfrm>
            <a:off x="7165975" y="3854525"/>
            <a:ext cx="4787900" cy="2357095"/>
          </a:xfrm>
          <a:prstGeom prst="rect">
            <a:avLst/>
          </a:prstGeom>
        </p:spPr>
        <p:txBody>
          <a:bodyPr/>
          <a:lstStyle>
            <a:lvl1pPr>
              <a:lnSpc>
                <a:spcPct val="100000"/>
              </a:lnSpc>
              <a:spcBef>
                <a:spcPts val="3000"/>
              </a:spcBef>
              <a:defRPr sz="2400">
                <a:solidFill>
                  <a:srgbClr val="242834"/>
                </a:solidFill>
              </a:defRPr>
            </a:lvl1pPr>
          </a:lstStyle>
          <a:p>
            <a:r>
              <a:t>Agenda Item 4
Agenda Item 5
Agenda Item 6</a:t>
            </a: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Agenda - Half Image - The Bridge (Red)">
    <p:spTree>
      <p:nvGrpSpPr>
        <p:cNvPr id="1" name=""/>
        <p:cNvGrpSpPr/>
        <p:nvPr/>
      </p:nvGrpSpPr>
      <p:grpSpPr>
        <a:xfrm>
          <a:off x="0" y="0"/>
          <a:ext cx="0" cy="0"/>
          <a:chOff x="0" y="0"/>
          <a:chExt cx="0" cy="0"/>
        </a:xfrm>
      </p:grpSpPr>
      <p:pic>
        <p:nvPicPr>
          <p:cNvPr id="501" name="Picture Placeholder 191" descr="Picture Placeholder 191"/>
          <p:cNvPicPr>
            <a:picLocks noChangeAspect="1"/>
          </p:cNvPicPr>
          <p:nvPr/>
        </p:nvPicPr>
        <p:blipFill>
          <a:blip r:embed="rId2"/>
          <a:srcRect l="31531" t="6734" r="24799"/>
          <a:stretch>
            <a:fillRect/>
          </a:stretch>
        </p:blipFill>
        <p:spPr>
          <a:xfrm>
            <a:off x="6464299" y="15874"/>
            <a:ext cx="5708651" cy="6858001"/>
          </a:xfrm>
          <a:prstGeom prst="rect">
            <a:avLst/>
          </a:prstGeom>
          <a:ln w="12700">
            <a:miter lim="400000"/>
          </a:ln>
        </p:spPr>
      </p:pic>
      <p:sp>
        <p:nvSpPr>
          <p:cNvPr id="50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03" name="Title Here"/>
          <p:cNvSpPr txBox="1">
            <a:spLocks noGrp="1"/>
          </p:cNvSpPr>
          <p:nvPr>
            <p:ph type="title" hasCustomPrompt="1"/>
          </p:nvPr>
        </p:nvSpPr>
        <p:spPr>
          <a:xfrm>
            <a:off x="1097854" y="874700"/>
            <a:ext cx="4201529" cy="1454728"/>
          </a:xfrm>
          <a:prstGeom prst="rect">
            <a:avLst/>
          </a:prstGeom>
        </p:spPr>
        <p:txBody>
          <a:bodyPr anchor="b"/>
          <a:lstStyle>
            <a:lvl1pPr>
              <a:spcBef>
                <a:spcPts val="1000"/>
              </a:spcBef>
              <a:defRPr>
                <a:solidFill>
                  <a:schemeClr val="accent1"/>
                </a:solidFill>
              </a:defRPr>
            </a:lvl1pPr>
          </a:lstStyle>
          <a:p>
            <a:r>
              <a:t>Title Here</a:t>
            </a:r>
          </a:p>
        </p:txBody>
      </p:sp>
      <p:sp>
        <p:nvSpPr>
          <p:cNvPr id="504" name="Body Level One…"/>
          <p:cNvSpPr txBox="1">
            <a:spLocks noGrp="1"/>
          </p:cNvSpPr>
          <p:nvPr>
            <p:ph type="body" sz="quarter" idx="1" hasCustomPrompt="1"/>
          </p:nvPr>
        </p:nvSpPr>
        <p:spPr>
          <a:xfrm>
            <a:off x="1114091" y="2671764"/>
            <a:ext cx="2001839" cy="3009901"/>
          </a:xfrm>
          <a:prstGeom prst="rect">
            <a:avLst/>
          </a:prstGeom>
        </p:spPr>
        <p:txBody>
          <a:bodyPr/>
          <a:lstStyle>
            <a:lvl1pPr>
              <a:lnSpc>
                <a:spcPct val="100000"/>
              </a:lnSpc>
              <a:spcBef>
                <a:spcPts val="2400"/>
              </a:spcBef>
            </a:lvl1pPr>
            <a:lvl2pPr>
              <a:lnSpc>
                <a:spcPct val="100000"/>
              </a:lnSpc>
              <a:spcBef>
                <a:spcPts val="2400"/>
              </a:spcBef>
            </a:lvl2pPr>
            <a:lvl3pPr>
              <a:lnSpc>
                <a:spcPct val="100000"/>
              </a:lnSpc>
              <a:spcBef>
                <a:spcPts val="2400"/>
              </a:spcBef>
            </a:lvl3pPr>
            <a:lvl4pPr>
              <a:lnSpc>
                <a:spcPct val="100000"/>
              </a:lnSpc>
              <a:spcBef>
                <a:spcPts val="2400"/>
              </a:spcBef>
            </a:lvl4pPr>
            <a:lvl5pPr>
              <a:lnSpc>
                <a:spcPct val="100000"/>
              </a:lnSpc>
              <a:spcBef>
                <a:spcPts val="2400"/>
              </a:spcBef>
            </a:lvl5pPr>
          </a:lstStyle>
          <a:p>
            <a:r>
              <a:t>Agenda Items Here</a:t>
            </a:r>
          </a:p>
          <a:p>
            <a:pPr lvl="1"/>
            <a:endParaRPr/>
          </a:p>
          <a:p>
            <a:pPr lvl="2"/>
            <a:endParaRPr/>
          </a:p>
          <a:p>
            <a:pPr lvl="3"/>
            <a:endParaRPr/>
          </a:p>
          <a:p>
            <a:pPr lvl="4"/>
            <a:endParaRPr/>
          </a:p>
        </p:txBody>
      </p:sp>
      <p:sp>
        <p:nvSpPr>
          <p:cNvPr id="505" name="Text Placeholder 14"/>
          <p:cNvSpPr>
            <a:spLocks noGrp="1"/>
          </p:cNvSpPr>
          <p:nvPr>
            <p:ph type="body" sz="quarter" idx="21" hasCustomPrompt="1"/>
          </p:nvPr>
        </p:nvSpPr>
        <p:spPr>
          <a:xfrm>
            <a:off x="3295817" y="2671764"/>
            <a:ext cx="2001839" cy="3009901"/>
          </a:xfrm>
          <a:prstGeom prst="rect">
            <a:avLst/>
          </a:prstGeom>
        </p:spPr>
        <p:txBody>
          <a:bodyPr/>
          <a:lstStyle>
            <a:lvl1pPr>
              <a:lnSpc>
                <a:spcPct val="100000"/>
              </a:lnSpc>
              <a:spcBef>
                <a:spcPts val="2400"/>
              </a:spcBef>
            </a:lvl1pPr>
          </a:lstStyle>
          <a:p>
            <a:r>
              <a:t>Agenda Items Here
Agenda Items Here
Agenda Items Here</a:t>
            </a:r>
          </a:p>
        </p:txBody>
      </p:sp>
      <p:sp>
        <p:nvSpPr>
          <p:cNvPr id="506" name="Picture Placeholder 17"/>
          <p:cNvSpPr>
            <a:spLocks noGrp="1"/>
          </p:cNvSpPr>
          <p:nvPr>
            <p:ph type="pic" idx="22"/>
          </p:nvPr>
        </p:nvSpPr>
        <p:spPr>
          <a:xfrm>
            <a:off x="6462572" y="16042"/>
            <a:ext cx="5708651" cy="6858001"/>
          </a:xfrm>
          <a:prstGeom prst="rect">
            <a:avLst/>
          </a:prstGeom>
        </p:spPr>
        <p:txBody>
          <a:bodyPr lIns="91439" rIns="91439">
            <a:noAutofit/>
          </a:bodyPr>
          <a:lstStyle/>
          <a:p>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Quote">
    <p:bg>
      <p:bgPr>
        <a:solidFill>
          <a:srgbClr val="242834"/>
        </a:solidFill>
        <a:effectLst/>
      </p:bgPr>
    </p:bg>
    <p:spTree>
      <p:nvGrpSpPr>
        <p:cNvPr id="1" name=""/>
        <p:cNvGrpSpPr/>
        <p:nvPr/>
      </p:nvGrpSpPr>
      <p:grpSpPr>
        <a:xfrm>
          <a:off x="0" y="0"/>
          <a:ext cx="0" cy="0"/>
          <a:chOff x="0" y="0"/>
          <a:chExt cx="0" cy="0"/>
        </a:xfrm>
      </p:grpSpPr>
      <p:sp>
        <p:nvSpPr>
          <p:cNvPr id="51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514" name="Quote from someone outside of The Bridge goes here."/>
          <p:cNvSpPr txBox="1">
            <a:spLocks noGrp="1"/>
          </p:cNvSpPr>
          <p:nvPr>
            <p:ph type="title" hasCustomPrompt="1"/>
          </p:nvPr>
        </p:nvSpPr>
        <p:spPr>
          <a:xfrm>
            <a:off x="1123754" y="2093144"/>
            <a:ext cx="10154320" cy="2257064"/>
          </a:xfrm>
          <a:prstGeom prst="rect">
            <a:avLst/>
          </a:prstGeom>
        </p:spPr>
        <p:txBody>
          <a:bodyPr anchor="ctr"/>
          <a:lstStyle>
            <a:lvl1pPr>
              <a:defRPr sz="5400">
                <a:solidFill>
                  <a:srgbClr val="FFFFFF"/>
                </a:solidFill>
                <a:latin typeface="MercuryDisplay-Regular"/>
                <a:ea typeface="MercuryDisplay-Regular"/>
                <a:cs typeface="MercuryDisplay-Regular"/>
                <a:sym typeface="MercuryDisplay-Regular"/>
              </a:defRPr>
            </a:lvl1pPr>
          </a:lstStyle>
          <a:p>
            <a:r>
              <a:t>Quote from someone outside of The Bridge goes here.</a:t>
            </a:r>
          </a:p>
        </p:txBody>
      </p:sp>
      <p:sp>
        <p:nvSpPr>
          <p:cNvPr id="515" name="Body Level One…"/>
          <p:cNvSpPr txBox="1">
            <a:spLocks noGrp="1"/>
          </p:cNvSpPr>
          <p:nvPr>
            <p:ph type="body" sz="quarter" idx="1" hasCustomPrompt="1"/>
          </p:nvPr>
        </p:nvSpPr>
        <p:spPr>
          <a:xfrm>
            <a:off x="1123756" y="4914015"/>
            <a:ext cx="4982877" cy="821804"/>
          </a:xfrm>
          <a:prstGeom prst="rect">
            <a:avLst/>
          </a:prstGeom>
        </p:spPr>
        <p:txBody>
          <a:bodyPr/>
          <a:lstStyle>
            <a:lvl1pPr>
              <a:defRPr sz="1200">
                <a:solidFill>
                  <a:srgbClr val="FFFFFF"/>
                </a:solidFill>
              </a:defRPr>
            </a:lvl1pPr>
            <a:lvl2pPr marL="0" indent="457200">
              <a:buSzTx/>
              <a:buNone/>
              <a:defRPr sz="1200">
                <a:solidFill>
                  <a:srgbClr val="FFFFFF"/>
                </a:solidFill>
              </a:defRPr>
            </a:lvl2pPr>
            <a:lvl3pPr marL="0" indent="914400">
              <a:buSzTx/>
              <a:buNone/>
              <a:defRPr sz="1200">
                <a:solidFill>
                  <a:srgbClr val="FFFFFF"/>
                </a:solidFill>
              </a:defRPr>
            </a:lvl3pPr>
            <a:lvl4pPr marL="0" indent="1371600">
              <a:buSzTx/>
              <a:buNone/>
              <a:defRPr sz="1200">
                <a:solidFill>
                  <a:srgbClr val="FFFFFF"/>
                </a:solidFill>
              </a:defRPr>
            </a:lvl4pPr>
            <a:lvl5pPr marL="0" indent="1828800">
              <a:buSzTx/>
              <a:buNone/>
              <a:defRPr sz="1200">
                <a:solidFill>
                  <a:srgbClr val="FFFFFF"/>
                </a:solidFill>
              </a:defRPr>
            </a:lvl5pPr>
          </a:lstStyle>
          <a:p>
            <a:r>
              <a:t>—  Firstname Lastname</a:t>
            </a:r>
          </a:p>
          <a:p>
            <a:pPr lvl="1"/>
            <a:endParaRPr/>
          </a:p>
          <a:p>
            <a:pPr lvl="2"/>
            <a:endParaRPr/>
          </a:p>
          <a:p>
            <a:pPr lvl="3"/>
            <a:endParaRPr/>
          </a:p>
          <a:p>
            <a:pPr lvl="4"/>
            <a:endParaRPr/>
          </a:p>
        </p:txBody>
      </p:sp>
      <p:sp>
        <p:nvSpPr>
          <p:cNvPr id="516" name="TextBox 9"/>
          <p:cNvSpPr txBox="1"/>
          <p:nvPr/>
        </p:nvSpPr>
        <p:spPr>
          <a:xfrm>
            <a:off x="1099482" y="1507866"/>
            <a:ext cx="1123440" cy="916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5400">
                <a:solidFill>
                  <a:srgbClr val="FFFFFF"/>
                </a:solidFill>
                <a:latin typeface="MercuryDisplay-Regular"/>
                <a:ea typeface="MercuryDisplay-Regular"/>
                <a:cs typeface="MercuryDisplay-Regular"/>
                <a:sym typeface="MercuryDisplay-Regular"/>
              </a:defRPr>
            </a:lvl1pPr>
          </a:lstStyle>
          <a:p>
            <a:r>
              <a:t>“</a:t>
            </a:r>
          </a:p>
        </p:txBody>
      </p:sp>
      <p:grpSp>
        <p:nvGrpSpPr>
          <p:cNvPr id="527" name="The Bridge - Left Rail Graphics"/>
          <p:cNvGrpSpPr/>
          <p:nvPr/>
        </p:nvGrpSpPr>
        <p:grpSpPr>
          <a:xfrm>
            <a:off x="139268" y="367791"/>
            <a:ext cx="457032" cy="3535936"/>
            <a:chOff x="0" y="0"/>
            <a:chExt cx="457030" cy="3535934"/>
          </a:xfrm>
        </p:grpSpPr>
        <p:sp>
          <p:nvSpPr>
            <p:cNvPr id="517"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18"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19"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20"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21"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22"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23"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24"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25"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26"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grpSp>
      <p:sp>
        <p:nvSpPr>
          <p:cNvPr id="528" name="TextBox 21"/>
          <p:cNvSpPr txBox="1"/>
          <p:nvPr/>
        </p:nvSpPr>
        <p:spPr>
          <a:xfrm>
            <a:off x="1099482" y="1507866"/>
            <a:ext cx="1123440" cy="916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5400">
                <a:solidFill>
                  <a:srgbClr val="FFFFFF"/>
                </a:solidFill>
                <a:latin typeface="MercuryDisplay-Regular"/>
                <a:ea typeface="MercuryDisplay-Regular"/>
                <a:cs typeface="MercuryDisplay-Regular"/>
                <a:sym typeface="MercuryDisplay-Regular"/>
              </a:defRPr>
            </a:lvl1pPr>
          </a:lstStyle>
          <a:p>
            <a:r>
              <a:t>“</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Half Page Picture - The Bridge (Red)">
    <p:spTree>
      <p:nvGrpSpPr>
        <p:cNvPr id="1" name=""/>
        <p:cNvGrpSpPr/>
        <p:nvPr/>
      </p:nvGrpSpPr>
      <p:grpSpPr>
        <a:xfrm>
          <a:off x="0" y="0"/>
          <a:ext cx="0" cy="0"/>
          <a:chOff x="0" y="0"/>
          <a:chExt cx="0" cy="0"/>
        </a:xfrm>
      </p:grpSpPr>
      <p:sp>
        <p:nvSpPr>
          <p:cNvPr id="45" name="Rectangle 8"/>
          <p:cNvSpPr/>
          <p:nvPr/>
        </p:nvSpPr>
        <p:spPr>
          <a:xfrm>
            <a:off x="6483082" y="446"/>
            <a:ext cx="5708918" cy="6857109"/>
          </a:xfrm>
          <a:prstGeom prst="rect">
            <a:avLst/>
          </a:prstGeom>
          <a:solidFill>
            <a:srgbClr val="F2F2F2">
              <a:alpha val="60000"/>
            </a:srgbClr>
          </a:solidFill>
          <a:ln w="12700">
            <a:miter lim="400000"/>
          </a:ln>
        </p:spPr>
        <p:txBody>
          <a:bodyPr lIns="45719" rIns="45719" anchor="ctr"/>
          <a:lstStyle/>
          <a:p>
            <a:pPr algn="ctr">
              <a:defRPr sz="400">
                <a:solidFill>
                  <a:srgbClr val="FFFFFF"/>
                </a:solidFill>
              </a:defRPr>
            </a:pPr>
            <a:endParaRPr/>
          </a:p>
        </p:txBody>
      </p:sp>
      <p:sp>
        <p:nvSpPr>
          <p:cNvPr id="46"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
        <p:nvSpPr>
          <p:cNvPr id="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8" name="Rectangle 1"/>
          <p:cNvSpPr/>
          <p:nvPr/>
        </p:nvSpPr>
        <p:spPr>
          <a:xfrm>
            <a:off x="6483082" y="446"/>
            <a:ext cx="5708918" cy="6857109"/>
          </a:xfrm>
          <a:prstGeom prst="rect">
            <a:avLst/>
          </a:prstGeom>
          <a:solidFill>
            <a:srgbClr val="F2F2F2">
              <a:alpha val="60000"/>
            </a:srgbClr>
          </a:solidFill>
          <a:ln w="12700">
            <a:miter lim="400000"/>
          </a:ln>
        </p:spPr>
        <p:txBody>
          <a:bodyPr lIns="45719" rIns="45719" anchor="ctr"/>
          <a:lstStyle/>
          <a:p>
            <a:pPr algn="ctr">
              <a:defRPr sz="400">
                <a:solidFill>
                  <a:srgbClr val="FFFFFF"/>
                </a:solidFill>
              </a:defRPr>
            </a:pPr>
            <a:endParaRPr/>
          </a:p>
        </p:txBody>
      </p:sp>
      <p:sp>
        <p:nvSpPr>
          <p:cNvPr id="49" name="Header here"/>
          <p:cNvSpPr txBox="1">
            <a:spLocks noGrp="1"/>
          </p:cNvSpPr>
          <p:nvPr>
            <p:ph type="title" hasCustomPrompt="1"/>
          </p:nvPr>
        </p:nvSpPr>
        <p:spPr>
          <a:xfrm>
            <a:off x="1097854" y="874700"/>
            <a:ext cx="4201529" cy="1454728"/>
          </a:xfrm>
          <a:prstGeom prst="rect">
            <a:avLst/>
          </a:prstGeom>
        </p:spPr>
        <p:txBody>
          <a:bodyPr anchor="b"/>
          <a:lstStyle>
            <a:lvl1pPr>
              <a:spcBef>
                <a:spcPts val="1000"/>
              </a:spcBef>
            </a:lvl1pPr>
          </a:lstStyle>
          <a:p>
            <a:r>
              <a:t>Header here</a:t>
            </a:r>
          </a:p>
        </p:txBody>
      </p:sp>
      <p:sp>
        <p:nvSpPr>
          <p:cNvPr id="50" name="Body Level One…"/>
          <p:cNvSpPr txBox="1">
            <a:spLocks noGrp="1"/>
          </p:cNvSpPr>
          <p:nvPr>
            <p:ph type="body" sz="quarter" idx="1" hasCustomPrompt="1"/>
          </p:nvPr>
        </p:nvSpPr>
        <p:spPr>
          <a:xfrm>
            <a:off x="1097854" y="2628071"/>
            <a:ext cx="4201529"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Content here</a:t>
            </a:r>
          </a:p>
          <a:p>
            <a:pPr lvl="1"/>
            <a:endParaRPr/>
          </a:p>
          <a:p>
            <a:pPr lvl="2"/>
            <a:endParaRPr/>
          </a:p>
          <a:p>
            <a:pPr lvl="3"/>
            <a:endParaRPr/>
          </a:p>
          <a:p>
            <a:pPr lvl="4"/>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Quote with Photo">
    <p:bg>
      <p:bgPr>
        <a:solidFill>
          <a:srgbClr val="242834"/>
        </a:solidFill>
        <a:effectLst/>
      </p:bgPr>
    </p:bg>
    <p:spTree>
      <p:nvGrpSpPr>
        <p:cNvPr id="1" name=""/>
        <p:cNvGrpSpPr/>
        <p:nvPr/>
      </p:nvGrpSpPr>
      <p:grpSpPr>
        <a:xfrm>
          <a:off x="0" y="0"/>
          <a:ext cx="0" cy="0"/>
          <a:chOff x="0" y="0"/>
          <a:chExt cx="0" cy="0"/>
        </a:xfrm>
      </p:grpSpPr>
      <p:sp>
        <p:nvSpPr>
          <p:cNvPr id="5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536" name="Quote from internal partner or stakeholder goes here."/>
          <p:cNvSpPr txBox="1">
            <a:spLocks noGrp="1"/>
          </p:cNvSpPr>
          <p:nvPr>
            <p:ph type="title" hasCustomPrompt="1"/>
          </p:nvPr>
        </p:nvSpPr>
        <p:spPr>
          <a:xfrm>
            <a:off x="1121988" y="2093144"/>
            <a:ext cx="10155613" cy="2257064"/>
          </a:xfrm>
          <a:prstGeom prst="rect">
            <a:avLst/>
          </a:prstGeom>
        </p:spPr>
        <p:txBody>
          <a:bodyPr anchor="ctr"/>
          <a:lstStyle>
            <a:lvl1pPr>
              <a:defRPr sz="5400">
                <a:solidFill>
                  <a:srgbClr val="FFFFFF"/>
                </a:solidFill>
                <a:latin typeface="MercuryDisplay-Regular"/>
                <a:ea typeface="MercuryDisplay-Regular"/>
                <a:cs typeface="MercuryDisplay-Regular"/>
                <a:sym typeface="MercuryDisplay-Regular"/>
              </a:defRPr>
            </a:lvl1pPr>
          </a:lstStyle>
          <a:p>
            <a:r>
              <a:t>Quote from internal partner or stakeholder goes here.</a:t>
            </a:r>
          </a:p>
        </p:txBody>
      </p:sp>
      <p:sp>
        <p:nvSpPr>
          <p:cNvPr id="537" name="Body Level One…"/>
          <p:cNvSpPr txBox="1">
            <a:spLocks noGrp="1"/>
          </p:cNvSpPr>
          <p:nvPr>
            <p:ph type="body" sz="quarter" idx="1" hasCustomPrompt="1"/>
          </p:nvPr>
        </p:nvSpPr>
        <p:spPr>
          <a:xfrm>
            <a:off x="2054320" y="4876251"/>
            <a:ext cx="4041680" cy="301758"/>
          </a:xfrm>
          <a:prstGeom prst="rect">
            <a:avLst/>
          </a:prstGeom>
        </p:spPr>
        <p:txBody>
          <a:bodyPr/>
          <a:lstStyle>
            <a:lvl1pPr>
              <a:defRPr sz="1200" b="1">
                <a:solidFill>
                  <a:srgbClr val="FFFFFF"/>
                </a:solidFill>
              </a:defRPr>
            </a:lvl1pPr>
            <a:lvl2pPr marL="0" indent="457200">
              <a:buSzTx/>
              <a:buNone/>
              <a:defRPr sz="1200" b="1">
                <a:solidFill>
                  <a:srgbClr val="FFFFFF"/>
                </a:solidFill>
              </a:defRPr>
            </a:lvl2pPr>
            <a:lvl3pPr marL="0" indent="914400">
              <a:buSzTx/>
              <a:buNone/>
              <a:defRPr sz="1200" b="1">
                <a:solidFill>
                  <a:srgbClr val="FFFFFF"/>
                </a:solidFill>
              </a:defRPr>
            </a:lvl3pPr>
            <a:lvl4pPr marL="0" indent="1371600">
              <a:buSzTx/>
              <a:buNone/>
              <a:defRPr sz="1200" b="1">
                <a:solidFill>
                  <a:srgbClr val="FFFFFF"/>
                </a:solidFill>
              </a:defRPr>
            </a:lvl4pPr>
            <a:lvl5pPr marL="0" indent="1828800">
              <a:buSzTx/>
              <a:buNone/>
              <a:defRPr sz="1200" b="1">
                <a:solidFill>
                  <a:srgbClr val="FFFFFF"/>
                </a:solidFill>
              </a:defRPr>
            </a:lvl5pPr>
          </a:lstStyle>
          <a:p>
            <a:r>
              <a:t>Firstname Lastname</a:t>
            </a:r>
          </a:p>
          <a:p>
            <a:pPr lvl="1"/>
            <a:endParaRPr/>
          </a:p>
          <a:p>
            <a:pPr lvl="2"/>
            <a:endParaRPr/>
          </a:p>
          <a:p>
            <a:pPr lvl="3"/>
            <a:endParaRPr/>
          </a:p>
          <a:p>
            <a:pPr lvl="4"/>
            <a:endParaRPr/>
          </a:p>
        </p:txBody>
      </p:sp>
      <p:sp>
        <p:nvSpPr>
          <p:cNvPr id="538" name="Picture Placeholder 22"/>
          <p:cNvSpPr>
            <a:spLocks noGrp="1"/>
          </p:cNvSpPr>
          <p:nvPr>
            <p:ph type="pic" sz="quarter" idx="21"/>
          </p:nvPr>
        </p:nvSpPr>
        <p:spPr>
          <a:xfrm>
            <a:off x="1180049" y="4716879"/>
            <a:ext cx="763590" cy="763589"/>
          </a:xfrm>
          <a:prstGeom prst="rect">
            <a:avLst/>
          </a:prstGeom>
        </p:spPr>
        <p:txBody>
          <a:bodyPr lIns="91439" rIns="91439">
            <a:noAutofit/>
          </a:bodyPr>
          <a:lstStyle/>
          <a:p>
            <a:endParaRPr/>
          </a:p>
        </p:txBody>
      </p:sp>
      <p:sp>
        <p:nvSpPr>
          <p:cNvPr id="539" name="Text Placeholder 2"/>
          <p:cNvSpPr>
            <a:spLocks noGrp="1"/>
          </p:cNvSpPr>
          <p:nvPr>
            <p:ph type="body" sz="quarter" idx="22" hasCustomPrompt="1"/>
          </p:nvPr>
        </p:nvSpPr>
        <p:spPr>
          <a:xfrm>
            <a:off x="2054320" y="5130894"/>
            <a:ext cx="4041680" cy="301758"/>
          </a:xfrm>
          <a:prstGeom prst="rect">
            <a:avLst/>
          </a:prstGeom>
        </p:spPr>
        <p:txBody>
          <a:bodyPr/>
          <a:lstStyle>
            <a:lvl1pPr>
              <a:defRPr sz="1200" i="1">
                <a:solidFill>
                  <a:srgbClr val="FFFFFF"/>
                </a:solidFill>
              </a:defRPr>
            </a:lvl1pPr>
          </a:lstStyle>
          <a:p>
            <a:r>
              <a:t>Job Title</a:t>
            </a:r>
          </a:p>
        </p:txBody>
      </p:sp>
      <p:sp>
        <p:nvSpPr>
          <p:cNvPr id="540" name="TextBox 12"/>
          <p:cNvSpPr txBox="1"/>
          <p:nvPr/>
        </p:nvSpPr>
        <p:spPr>
          <a:xfrm>
            <a:off x="1099482" y="1507866"/>
            <a:ext cx="1123440" cy="916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5400">
                <a:solidFill>
                  <a:srgbClr val="FFFFFF"/>
                </a:solidFill>
                <a:latin typeface="MercuryDisplay-Regular"/>
                <a:ea typeface="MercuryDisplay-Regular"/>
                <a:cs typeface="MercuryDisplay-Regular"/>
                <a:sym typeface="MercuryDisplay-Regular"/>
              </a:defRPr>
            </a:lvl1pPr>
          </a:lstStyle>
          <a:p>
            <a:r>
              <a:t>“</a:t>
            </a:r>
          </a:p>
        </p:txBody>
      </p:sp>
      <p:grpSp>
        <p:nvGrpSpPr>
          <p:cNvPr id="551" name="The Bridge - Left Rail Graphics"/>
          <p:cNvGrpSpPr/>
          <p:nvPr/>
        </p:nvGrpSpPr>
        <p:grpSpPr>
          <a:xfrm>
            <a:off x="139268" y="367791"/>
            <a:ext cx="457032" cy="3535935"/>
            <a:chOff x="0" y="0"/>
            <a:chExt cx="457030" cy="3535934"/>
          </a:xfrm>
        </p:grpSpPr>
        <p:sp>
          <p:nvSpPr>
            <p:cNvPr id="541"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42" name="G"/>
            <p:cNvSpPr/>
            <p:nvPr/>
          </p:nvSpPr>
          <p:spPr>
            <a:xfrm>
              <a:off x="165533" y="3246818"/>
              <a:ext cx="126541" cy="130620"/>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7"/>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43"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44"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45"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46"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47"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48" name="H"/>
            <p:cNvSpPr/>
            <p:nvPr/>
          </p:nvSpPr>
          <p:spPr>
            <a:xfrm>
              <a:off x="210019" y="2586482"/>
              <a:ext cx="39663"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49"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550"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grpSp>
      <p:sp>
        <p:nvSpPr>
          <p:cNvPr id="552" name="TextBox 23"/>
          <p:cNvSpPr txBox="1"/>
          <p:nvPr/>
        </p:nvSpPr>
        <p:spPr>
          <a:xfrm>
            <a:off x="1099482" y="1507866"/>
            <a:ext cx="1123440" cy="916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5400">
                <a:solidFill>
                  <a:srgbClr val="FFFFFF"/>
                </a:solidFill>
                <a:latin typeface="MercuryDisplay-Regular"/>
                <a:ea typeface="MercuryDisplay-Regular"/>
                <a:cs typeface="MercuryDisplay-Regular"/>
                <a:sym typeface="MercuryDisplay-Regular"/>
              </a:defRPr>
            </a:lvl1pPr>
          </a:lstStyle>
          <a:p>
            <a:r>
              <a:t>“</a:t>
            </a: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lank - The Bridge (Red)">
    <p:spTree>
      <p:nvGrpSpPr>
        <p:cNvPr id="1" name=""/>
        <p:cNvGrpSpPr/>
        <p:nvPr/>
      </p:nvGrpSpPr>
      <p:grpSpPr>
        <a:xfrm>
          <a:off x="0" y="0"/>
          <a:ext cx="0" cy="0"/>
          <a:chOff x="0" y="0"/>
          <a:chExt cx="0" cy="0"/>
        </a:xfrm>
      </p:grpSpPr>
      <p:sp>
        <p:nvSpPr>
          <p:cNvPr id="5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Chart Slide with Subtitle -  - The Bridge (Red)">
    <p:spTree>
      <p:nvGrpSpPr>
        <p:cNvPr id="1" name=""/>
        <p:cNvGrpSpPr/>
        <p:nvPr/>
      </p:nvGrpSpPr>
      <p:grpSpPr>
        <a:xfrm>
          <a:off x="0" y="0"/>
          <a:ext cx="0" cy="0"/>
          <a:chOff x="0" y="0"/>
          <a:chExt cx="0" cy="0"/>
        </a:xfrm>
      </p:grpSpPr>
      <p:sp>
        <p:nvSpPr>
          <p:cNvPr id="5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67" name="Header here"/>
          <p:cNvSpPr txBox="1">
            <a:spLocks noGrp="1"/>
          </p:cNvSpPr>
          <p:nvPr>
            <p:ph type="title" hasCustomPrompt="1"/>
          </p:nvPr>
        </p:nvSpPr>
        <p:spPr>
          <a:xfrm>
            <a:off x="1096161" y="841009"/>
            <a:ext cx="2479554" cy="1140531"/>
          </a:xfrm>
          <a:prstGeom prst="rect">
            <a:avLst/>
          </a:prstGeom>
        </p:spPr>
        <p:txBody>
          <a:bodyPr/>
          <a:lstStyle>
            <a:lvl1pPr>
              <a:spcBef>
                <a:spcPts val="1000"/>
              </a:spcBef>
            </a:lvl1pPr>
          </a:lstStyle>
          <a:p>
            <a:r>
              <a:t>Header here</a:t>
            </a:r>
          </a:p>
        </p:txBody>
      </p:sp>
      <p:sp>
        <p:nvSpPr>
          <p:cNvPr id="568" name="Body Level One…"/>
          <p:cNvSpPr txBox="1">
            <a:spLocks noGrp="1"/>
          </p:cNvSpPr>
          <p:nvPr>
            <p:ph type="body" sz="quarter" idx="1" hasCustomPrompt="1"/>
          </p:nvPr>
        </p:nvSpPr>
        <p:spPr>
          <a:xfrm>
            <a:off x="3814717" y="921000"/>
            <a:ext cx="4201529" cy="1060541"/>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Content here</a:t>
            </a:r>
          </a:p>
          <a:p>
            <a:pPr lvl="1"/>
            <a:endParaRPr/>
          </a:p>
          <a:p>
            <a:pPr lvl="2"/>
            <a:endParaRPr/>
          </a:p>
          <a:p>
            <a:pPr lvl="3"/>
            <a:endParaRPr/>
          </a:p>
          <a:p>
            <a:pPr lvl="4"/>
            <a:endParaRPr/>
          </a:p>
        </p:txBody>
      </p:sp>
      <p:sp>
        <p:nvSpPr>
          <p:cNvPr id="569" name="Subheader Placeholder"/>
          <p:cNvSpPr>
            <a:spLocks noGrp="1"/>
          </p:cNvSpPr>
          <p:nvPr>
            <p:ph type="body" sz="quarter" idx="2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Half Page Blank - The Bridge (Red)">
    <p:spTree>
      <p:nvGrpSpPr>
        <p:cNvPr id="1" name=""/>
        <p:cNvGrpSpPr/>
        <p:nvPr/>
      </p:nvGrpSpPr>
      <p:grpSpPr>
        <a:xfrm>
          <a:off x="0" y="0"/>
          <a:ext cx="0" cy="0"/>
          <a:chOff x="0" y="0"/>
          <a:chExt cx="0" cy="0"/>
        </a:xfrm>
      </p:grpSpPr>
      <p:sp>
        <p:nvSpPr>
          <p:cNvPr id="5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77" name="Header here"/>
          <p:cNvSpPr txBox="1">
            <a:spLocks noGrp="1"/>
          </p:cNvSpPr>
          <p:nvPr>
            <p:ph type="title" hasCustomPrompt="1"/>
          </p:nvPr>
        </p:nvSpPr>
        <p:spPr>
          <a:xfrm>
            <a:off x="1094533" y="1879219"/>
            <a:ext cx="4707606" cy="527545"/>
          </a:xfrm>
          <a:prstGeom prst="rect">
            <a:avLst/>
          </a:prstGeom>
        </p:spPr>
        <p:txBody>
          <a:bodyPr/>
          <a:lstStyle>
            <a:lvl1pPr>
              <a:spcBef>
                <a:spcPts val="1000"/>
              </a:spcBef>
            </a:lvl1pPr>
          </a:lstStyle>
          <a:p>
            <a:r>
              <a:t>Header here</a:t>
            </a:r>
          </a:p>
        </p:txBody>
      </p:sp>
      <p:sp>
        <p:nvSpPr>
          <p:cNvPr id="578" name="Body Level One…"/>
          <p:cNvSpPr txBox="1">
            <a:spLocks noGrp="1"/>
          </p:cNvSpPr>
          <p:nvPr>
            <p:ph type="body" sz="quarter" idx="1" hasCustomPrompt="1"/>
          </p:nvPr>
        </p:nvSpPr>
        <p:spPr>
          <a:xfrm>
            <a:off x="1089767" y="2611665"/>
            <a:ext cx="4707606" cy="1361270"/>
          </a:xfrm>
          <a:prstGeom prst="rect">
            <a:avLst/>
          </a:prstGeom>
        </p:spPr>
        <p:txBody>
          <a:bodyPr/>
          <a:lstStyle>
            <a:lvl1pPr>
              <a:lnSpc>
                <a:spcPct val="100000"/>
              </a:lnSpc>
              <a:defRPr sz="2600">
                <a:solidFill>
                  <a:srgbClr val="91939A"/>
                </a:solidFill>
              </a:defRPr>
            </a:lvl1pPr>
            <a:lvl2pPr marL="0" indent="457200">
              <a:lnSpc>
                <a:spcPct val="100000"/>
              </a:lnSpc>
              <a:buSzTx/>
              <a:buNone/>
              <a:defRPr sz="2600">
                <a:solidFill>
                  <a:srgbClr val="91939A"/>
                </a:solidFill>
              </a:defRPr>
            </a:lvl2pPr>
            <a:lvl3pPr marL="0" indent="914400">
              <a:lnSpc>
                <a:spcPct val="100000"/>
              </a:lnSpc>
              <a:buSzTx/>
              <a:buNone/>
              <a:defRPr sz="2600">
                <a:solidFill>
                  <a:srgbClr val="91939A"/>
                </a:solidFill>
              </a:defRPr>
            </a:lvl3pPr>
            <a:lvl4pPr marL="0" indent="1371600">
              <a:lnSpc>
                <a:spcPct val="100000"/>
              </a:lnSpc>
              <a:buSzTx/>
              <a:buNone/>
              <a:defRPr sz="2600">
                <a:solidFill>
                  <a:srgbClr val="91939A"/>
                </a:solidFill>
              </a:defRPr>
            </a:lvl4pPr>
            <a:lvl5pPr marL="0" indent="1828800">
              <a:lnSpc>
                <a:spcPct val="100000"/>
              </a:lnSpc>
              <a:buSzTx/>
              <a:buNone/>
              <a:defRPr sz="2600">
                <a:solidFill>
                  <a:srgbClr val="91939A"/>
                </a:solidFill>
              </a:defRPr>
            </a:lvl5pPr>
          </a:lstStyle>
          <a:p>
            <a:r>
              <a:t>Content here</a:t>
            </a:r>
          </a:p>
          <a:p>
            <a:pPr lvl="1"/>
            <a:endParaRPr/>
          </a:p>
          <a:p>
            <a:pPr lvl="2"/>
            <a:endParaRPr/>
          </a:p>
          <a:p>
            <a:pPr lvl="3"/>
            <a:endParaRPr/>
          </a:p>
          <a:p>
            <a:pPr lvl="4"/>
            <a:endParaRPr/>
          </a:p>
        </p:txBody>
      </p:sp>
      <p:pic>
        <p:nvPicPr>
          <p:cNvPr id="579" name="Left panel" descr="Left panel"/>
          <p:cNvPicPr>
            <a:picLocks noChangeAspect="1"/>
          </p:cNvPicPr>
          <p:nvPr/>
        </p:nvPicPr>
        <p:blipFill>
          <a:blip r:embed="rId2"/>
          <a:stretch>
            <a:fillRect/>
          </a:stretch>
        </p:blipFill>
        <p:spPr>
          <a:xfrm>
            <a:off x="0" y="446"/>
            <a:ext cx="736504" cy="6857098"/>
          </a:xfrm>
          <a:prstGeom prst="rect">
            <a:avLst/>
          </a:prstGeom>
          <a:ln w="12700">
            <a:miter lim="400000"/>
          </a:ln>
        </p:spPr>
      </p:pic>
      <p:sp>
        <p:nvSpPr>
          <p:cNvPr id="580" name="Text Placeholder 78"/>
          <p:cNvSpPr>
            <a:spLocks noGrp="1"/>
          </p:cNvSpPr>
          <p:nvPr>
            <p:ph type="body" sz="quarter" idx="21"/>
          </p:nvPr>
        </p:nvSpPr>
        <p:spPr>
          <a:xfrm>
            <a:off x="1114047" y="4109013"/>
            <a:ext cx="4706939" cy="1990163"/>
          </a:xfrm>
          <a:prstGeom prst="rect">
            <a:avLst/>
          </a:prstGeom>
        </p:spPr>
        <p:txBody>
          <a:bodyPr/>
          <a:lstStyle/>
          <a:p>
            <a:pPr>
              <a:lnSpc>
                <a:spcPct val="100000"/>
              </a:lnSpc>
            </a:pPr>
            <a:endParaRPr/>
          </a:p>
        </p:txBody>
      </p:sp>
      <p:pic>
        <p:nvPicPr>
          <p:cNvPr id="581" name="Left panel" descr="Left panel"/>
          <p:cNvPicPr>
            <a:picLocks noChangeAspect="1"/>
          </p:cNvPicPr>
          <p:nvPr/>
        </p:nvPicPr>
        <p:blipFill>
          <a:blip r:embed="rId2"/>
          <a:stretch>
            <a:fillRect/>
          </a:stretch>
        </p:blipFill>
        <p:spPr>
          <a:xfrm>
            <a:off x="0" y="446"/>
            <a:ext cx="736504" cy="6857098"/>
          </a:xfrm>
          <a:prstGeom prst="rect">
            <a:avLst/>
          </a:prstGeom>
          <a:ln w="12700">
            <a:miter lim="400000"/>
          </a:ln>
        </p:spPr>
      </p:pic>
      <p:sp>
        <p:nvSpPr>
          <p:cNvPr id="582" name="Subheader Placeholder"/>
          <p:cNvSpPr>
            <a:spLocks noGrp="1"/>
          </p:cNvSpPr>
          <p:nvPr>
            <p:ph type="body" sz="quarter" idx="22"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Title and Content- The Bridge (Red)">
    <p:spTree>
      <p:nvGrpSpPr>
        <p:cNvPr id="1" name=""/>
        <p:cNvGrpSpPr/>
        <p:nvPr/>
      </p:nvGrpSpPr>
      <p:grpSpPr>
        <a:xfrm>
          <a:off x="0" y="0"/>
          <a:ext cx="0" cy="0"/>
          <a:chOff x="0" y="0"/>
          <a:chExt cx="0" cy="0"/>
        </a:xfrm>
      </p:grpSpPr>
      <p:sp>
        <p:nvSpPr>
          <p:cNvPr id="589" name="Header here"/>
          <p:cNvSpPr txBox="1">
            <a:spLocks noGrp="1"/>
          </p:cNvSpPr>
          <p:nvPr>
            <p:ph type="title" hasCustomPrompt="1"/>
          </p:nvPr>
        </p:nvSpPr>
        <p:spPr>
          <a:xfrm>
            <a:off x="1095137" y="837379"/>
            <a:ext cx="10734912" cy="820746"/>
          </a:xfrm>
          <a:prstGeom prst="rect">
            <a:avLst/>
          </a:prstGeom>
        </p:spPr>
        <p:txBody>
          <a:bodyPr/>
          <a:lstStyle/>
          <a:p>
            <a:r>
              <a:t>Header here</a:t>
            </a:r>
          </a:p>
        </p:txBody>
      </p:sp>
      <p:sp>
        <p:nvSpPr>
          <p:cNvPr id="590" name="Body Level One…"/>
          <p:cNvSpPr txBox="1">
            <a:spLocks noGrp="1"/>
          </p:cNvSpPr>
          <p:nvPr>
            <p:ph type="body" idx="1"/>
          </p:nvPr>
        </p:nvSpPr>
        <p:spPr>
          <a:xfrm>
            <a:off x="1095137" y="1674414"/>
            <a:ext cx="10734912" cy="4455922"/>
          </a:xfrm>
          <a:prstGeom prst="rect">
            <a:avLst/>
          </a:prstGeom>
        </p:spPr>
        <p:txBody>
          <a:bodyPr/>
          <a:lstStyle>
            <a:lvl1pPr>
              <a:lnSpc>
                <a:spcPct val="100000"/>
              </a:lnSpc>
            </a:lvl1pPr>
            <a:lvl2pPr>
              <a:lnSpc>
                <a:spcPct val="100000"/>
              </a:lnSpc>
            </a:lvl2pPr>
            <a:lvl3pPr>
              <a:lnSpc>
                <a:spcPct val="100000"/>
              </a:lnSpc>
            </a:lvl3pPr>
            <a:lvl4pPr>
              <a:lnSpc>
                <a:spcPct val="100000"/>
              </a:lnSpc>
            </a:lvl4pPr>
            <a:lvl5pPr>
              <a:lnSpc>
                <a:spcPct val="100000"/>
              </a:lnSpc>
            </a:lvl5pPr>
          </a:lstStyle>
          <a:p>
            <a:r>
              <a:t>Body Level One</a:t>
            </a:r>
          </a:p>
          <a:p>
            <a:pPr lvl="1"/>
            <a:r>
              <a:t>Body Level Two</a:t>
            </a:r>
          </a:p>
          <a:p>
            <a:pPr lvl="2"/>
            <a:r>
              <a:t>Body Level Three</a:t>
            </a:r>
          </a:p>
          <a:p>
            <a:pPr lvl="3"/>
            <a:r>
              <a:t>Body Level Four</a:t>
            </a:r>
          </a:p>
          <a:p>
            <a:pPr lvl="4"/>
            <a:r>
              <a:t>Body Level Five</a:t>
            </a:r>
          </a:p>
        </p:txBody>
      </p:sp>
      <p:sp>
        <p:nvSpPr>
          <p:cNvPr id="5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Title Content and Subheader - The Bridge (Red)">
    <p:spTree>
      <p:nvGrpSpPr>
        <p:cNvPr id="1" name=""/>
        <p:cNvGrpSpPr/>
        <p:nvPr/>
      </p:nvGrpSpPr>
      <p:grpSpPr>
        <a:xfrm>
          <a:off x="0" y="0"/>
          <a:ext cx="0" cy="0"/>
          <a:chOff x="0" y="0"/>
          <a:chExt cx="0" cy="0"/>
        </a:xfrm>
      </p:grpSpPr>
      <p:sp>
        <p:nvSpPr>
          <p:cNvPr id="598" name="Header here"/>
          <p:cNvSpPr txBox="1">
            <a:spLocks noGrp="1"/>
          </p:cNvSpPr>
          <p:nvPr>
            <p:ph type="title" hasCustomPrompt="1"/>
          </p:nvPr>
        </p:nvSpPr>
        <p:spPr>
          <a:xfrm>
            <a:off x="1095137" y="837379"/>
            <a:ext cx="10734912" cy="820746"/>
          </a:xfrm>
          <a:prstGeom prst="rect">
            <a:avLst/>
          </a:prstGeom>
        </p:spPr>
        <p:txBody>
          <a:bodyPr/>
          <a:lstStyle/>
          <a:p>
            <a:r>
              <a:t>Header here</a:t>
            </a:r>
          </a:p>
        </p:txBody>
      </p:sp>
      <p:sp>
        <p:nvSpPr>
          <p:cNvPr id="599" name="Body Level One…"/>
          <p:cNvSpPr txBox="1">
            <a:spLocks noGrp="1"/>
          </p:cNvSpPr>
          <p:nvPr>
            <p:ph type="body" idx="1"/>
          </p:nvPr>
        </p:nvSpPr>
        <p:spPr>
          <a:xfrm>
            <a:off x="1095137" y="1674414"/>
            <a:ext cx="10734912" cy="4455922"/>
          </a:xfrm>
          <a:prstGeom prst="rect">
            <a:avLst/>
          </a:prstGeom>
        </p:spPr>
        <p:txBody>
          <a:bodyPr/>
          <a:lstStyle>
            <a:lvl1pPr>
              <a:lnSpc>
                <a:spcPct val="100000"/>
              </a:lnSpc>
            </a:lvl1pPr>
            <a:lvl2pPr>
              <a:lnSpc>
                <a:spcPct val="100000"/>
              </a:lnSpc>
            </a:lvl2pPr>
            <a:lvl3pPr>
              <a:lnSpc>
                <a:spcPct val="100000"/>
              </a:lnSpc>
            </a:lvl3pPr>
            <a:lvl4pPr>
              <a:lnSpc>
                <a:spcPct val="100000"/>
              </a:lnSpc>
            </a:lvl4pPr>
            <a:lvl5pPr>
              <a:lnSpc>
                <a:spcPct val="100000"/>
              </a:lnSpc>
            </a:lvl5pPr>
          </a:lstStyle>
          <a:p>
            <a:r>
              <a:t>Body Level One</a:t>
            </a:r>
          </a:p>
          <a:p>
            <a:pPr lvl="1"/>
            <a:r>
              <a:t>Body Level Two</a:t>
            </a:r>
          </a:p>
          <a:p>
            <a:pPr lvl="2"/>
            <a:r>
              <a:t>Body Level Three</a:t>
            </a:r>
          </a:p>
          <a:p>
            <a:pPr lvl="3"/>
            <a:r>
              <a:t>Body Level Four</a:t>
            </a:r>
          </a:p>
          <a:p>
            <a:pPr lvl="4"/>
            <a:r>
              <a:t>Body Level Five</a:t>
            </a:r>
          </a:p>
        </p:txBody>
      </p:sp>
      <p:sp>
        <p:nvSpPr>
          <p:cNvPr id="6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01" name="Subheader Placeholder"/>
          <p:cNvSpPr>
            <a:spLocks noGrp="1"/>
          </p:cNvSpPr>
          <p:nvPr>
            <p:ph type="body" sz="quarter" idx="2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Two Content - The Bridge (Red)">
    <p:spTree>
      <p:nvGrpSpPr>
        <p:cNvPr id="1" name=""/>
        <p:cNvGrpSpPr/>
        <p:nvPr/>
      </p:nvGrpSpPr>
      <p:grpSpPr>
        <a:xfrm>
          <a:off x="0" y="0"/>
          <a:ext cx="0" cy="0"/>
          <a:chOff x="0" y="0"/>
          <a:chExt cx="0" cy="0"/>
        </a:xfrm>
      </p:grpSpPr>
      <p:sp>
        <p:nvSpPr>
          <p:cNvPr id="608" name="Header here"/>
          <p:cNvSpPr txBox="1">
            <a:spLocks noGrp="1"/>
          </p:cNvSpPr>
          <p:nvPr>
            <p:ph type="title" hasCustomPrompt="1"/>
          </p:nvPr>
        </p:nvSpPr>
        <p:spPr>
          <a:xfrm>
            <a:off x="1088144" y="837379"/>
            <a:ext cx="10718601" cy="820746"/>
          </a:xfrm>
          <a:prstGeom prst="rect">
            <a:avLst/>
          </a:prstGeom>
        </p:spPr>
        <p:txBody>
          <a:bodyPr/>
          <a:lstStyle/>
          <a:p>
            <a:r>
              <a:t>Header here</a:t>
            </a:r>
          </a:p>
        </p:txBody>
      </p:sp>
      <p:sp>
        <p:nvSpPr>
          <p:cNvPr id="609" name="Body Level One…"/>
          <p:cNvSpPr txBox="1">
            <a:spLocks noGrp="1"/>
          </p:cNvSpPr>
          <p:nvPr>
            <p:ph type="body" sz="half" idx="1" hasCustomPrompt="1"/>
          </p:nvPr>
        </p:nvSpPr>
        <p:spPr>
          <a:xfrm>
            <a:off x="1099089" y="1671979"/>
            <a:ext cx="4783571" cy="4518840"/>
          </a:xfrm>
          <a:prstGeom prst="rect">
            <a:avLst/>
          </a:prstGeom>
        </p:spPr>
        <p:txBody>
          <a:bodyPr/>
          <a:lstStyle>
            <a:lvl1pPr>
              <a:lnSpc>
                <a:spcPct val="100000"/>
              </a:lnSpc>
            </a:lvl1pPr>
            <a:lvl2pPr>
              <a:lnSpc>
                <a:spcPct val="100000"/>
              </a:lnSpc>
            </a:lvl2pPr>
            <a:lvl3pPr>
              <a:lnSpc>
                <a:spcPct val="100000"/>
              </a:lnSpc>
            </a:lvl3pPr>
            <a:lvl4pPr>
              <a:lnSpc>
                <a:spcPct val="100000"/>
              </a:lnSpc>
            </a:lvl4pPr>
            <a:lvl5pPr>
              <a:lnSpc>
                <a:spcPct val="100000"/>
              </a:lnSpc>
            </a:lvl5pPr>
          </a:lstStyle>
          <a:p>
            <a:r>
              <a:t>Content here</a:t>
            </a:r>
          </a:p>
          <a:p>
            <a:pPr lvl="1"/>
            <a:endParaRPr/>
          </a:p>
          <a:p>
            <a:pPr lvl="2"/>
            <a:endParaRPr/>
          </a:p>
          <a:p>
            <a:pPr lvl="3"/>
            <a:endParaRPr/>
          </a:p>
          <a:p>
            <a:pPr lvl="4"/>
            <a:endParaRPr/>
          </a:p>
        </p:txBody>
      </p:sp>
      <p:sp>
        <p:nvSpPr>
          <p:cNvPr id="6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Comparison - The Bridge (Red)">
    <p:spTree>
      <p:nvGrpSpPr>
        <p:cNvPr id="1" name=""/>
        <p:cNvGrpSpPr/>
        <p:nvPr/>
      </p:nvGrpSpPr>
      <p:grpSpPr>
        <a:xfrm>
          <a:off x="0" y="0"/>
          <a:ext cx="0" cy="0"/>
          <a:chOff x="0" y="0"/>
          <a:chExt cx="0" cy="0"/>
        </a:xfrm>
      </p:grpSpPr>
      <p:sp>
        <p:nvSpPr>
          <p:cNvPr id="6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18" name="Header here"/>
          <p:cNvSpPr txBox="1">
            <a:spLocks noGrp="1"/>
          </p:cNvSpPr>
          <p:nvPr>
            <p:ph type="title" hasCustomPrompt="1"/>
          </p:nvPr>
        </p:nvSpPr>
        <p:spPr>
          <a:xfrm>
            <a:off x="1096754" y="837379"/>
            <a:ext cx="10876803" cy="820746"/>
          </a:xfrm>
          <a:prstGeom prst="rect">
            <a:avLst/>
          </a:prstGeom>
        </p:spPr>
        <p:txBody>
          <a:bodyPr/>
          <a:lstStyle/>
          <a:p>
            <a:r>
              <a:t>Header here</a:t>
            </a:r>
          </a:p>
        </p:txBody>
      </p:sp>
      <p:sp>
        <p:nvSpPr>
          <p:cNvPr id="619" name="Body Level One…"/>
          <p:cNvSpPr txBox="1">
            <a:spLocks noGrp="1"/>
          </p:cNvSpPr>
          <p:nvPr>
            <p:ph type="body" sz="half" idx="1" hasCustomPrompt="1"/>
          </p:nvPr>
        </p:nvSpPr>
        <p:spPr>
          <a:xfrm>
            <a:off x="1096753" y="2119745"/>
            <a:ext cx="4695441" cy="4098784"/>
          </a:xfrm>
          <a:prstGeom prst="rect">
            <a:avLst/>
          </a:prstGeom>
        </p:spPr>
        <p:txBody>
          <a:bodyPr/>
          <a:lstStyle>
            <a:lvl1pPr>
              <a:lnSpc>
                <a:spcPct val="100000"/>
              </a:lnSpc>
            </a:lvl1pPr>
            <a:lvl2pPr>
              <a:lnSpc>
                <a:spcPct val="100000"/>
              </a:lnSpc>
            </a:lvl2pPr>
            <a:lvl3pPr>
              <a:lnSpc>
                <a:spcPct val="100000"/>
              </a:lnSpc>
            </a:lvl3pPr>
            <a:lvl4pPr>
              <a:lnSpc>
                <a:spcPct val="100000"/>
              </a:lnSpc>
            </a:lvl4pPr>
            <a:lvl5pPr>
              <a:lnSpc>
                <a:spcPct val="100000"/>
              </a:lnSpc>
            </a:lvl5pPr>
          </a:lstStyle>
          <a:p>
            <a:r>
              <a:t>Content here</a:t>
            </a:r>
          </a:p>
          <a:p>
            <a:pPr lvl="1"/>
            <a:endParaRPr/>
          </a:p>
          <a:p>
            <a:pPr lvl="2"/>
            <a:endParaRPr/>
          </a:p>
          <a:p>
            <a:pPr lvl="3"/>
            <a:endParaRPr/>
          </a:p>
          <a:p>
            <a:pPr lvl="4"/>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Title Only - The Bridge (Red)">
    <p:spTree>
      <p:nvGrpSpPr>
        <p:cNvPr id="1" name=""/>
        <p:cNvGrpSpPr/>
        <p:nvPr/>
      </p:nvGrpSpPr>
      <p:grpSpPr>
        <a:xfrm>
          <a:off x="0" y="0"/>
          <a:ext cx="0" cy="0"/>
          <a:chOff x="0" y="0"/>
          <a:chExt cx="0" cy="0"/>
        </a:xfrm>
      </p:grpSpPr>
      <p:sp>
        <p:nvSpPr>
          <p:cNvPr id="626" name="Header here"/>
          <p:cNvSpPr txBox="1">
            <a:spLocks noGrp="1"/>
          </p:cNvSpPr>
          <p:nvPr>
            <p:ph type="title" hasCustomPrompt="1"/>
          </p:nvPr>
        </p:nvSpPr>
        <p:spPr>
          <a:xfrm>
            <a:off x="1096566" y="837379"/>
            <a:ext cx="10718602" cy="820746"/>
          </a:xfrm>
          <a:prstGeom prst="rect">
            <a:avLst/>
          </a:prstGeom>
        </p:spPr>
        <p:txBody>
          <a:bodyPr/>
          <a:lstStyle/>
          <a:p>
            <a:r>
              <a:t>Header here</a:t>
            </a:r>
          </a:p>
        </p:txBody>
      </p:sp>
      <p:sp>
        <p:nvSpPr>
          <p:cNvPr id="6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Content with Caption - The Bridge (Red)">
    <p:spTree>
      <p:nvGrpSpPr>
        <p:cNvPr id="1" name=""/>
        <p:cNvGrpSpPr/>
        <p:nvPr/>
      </p:nvGrpSpPr>
      <p:grpSpPr>
        <a:xfrm>
          <a:off x="0" y="0"/>
          <a:ext cx="0" cy="0"/>
          <a:chOff x="0" y="0"/>
          <a:chExt cx="0" cy="0"/>
        </a:xfrm>
      </p:grpSpPr>
      <p:sp>
        <p:nvSpPr>
          <p:cNvPr id="6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35" name="Body Level One…"/>
          <p:cNvSpPr txBox="1">
            <a:spLocks noGrp="1"/>
          </p:cNvSpPr>
          <p:nvPr>
            <p:ph type="body" sz="half" idx="1" hasCustomPrompt="1"/>
          </p:nvPr>
        </p:nvSpPr>
        <p:spPr>
          <a:xfrm>
            <a:off x="6386945" y="925499"/>
            <a:ext cx="4875987" cy="4923612"/>
          </a:xfrm>
          <a:prstGeom prst="rect">
            <a:avLst/>
          </a:prstGeom>
        </p:spPr>
        <p:txBody>
          <a:bodyPr/>
          <a:lstStyle/>
          <a:p>
            <a:r>
              <a:t>Content here</a:t>
            </a:r>
          </a:p>
          <a:p>
            <a:pPr lvl="1"/>
            <a:endParaRPr/>
          </a:p>
          <a:p>
            <a:pPr lvl="2"/>
            <a:endParaRPr/>
          </a:p>
          <a:p>
            <a:pPr lvl="3"/>
            <a:endParaRPr/>
          </a:p>
          <a:p>
            <a:pPr lvl="4"/>
            <a:endParaRPr/>
          </a:p>
        </p:txBody>
      </p:sp>
      <p:sp>
        <p:nvSpPr>
          <p:cNvPr id="636" name="Header here"/>
          <p:cNvSpPr txBox="1">
            <a:spLocks noGrp="1"/>
          </p:cNvSpPr>
          <p:nvPr>
            <p:ph type="title" hasCustomPrompt="1"/>
          </p:nvPr>
        </p:nvSpPr>
        <p:spPr>
          <a:xfrm>
            <a:off x="1087823" y="874700"/>
            <a:ext cx="4201529" cy="1454728"/>
          </a:xfrm>
          <a:prstGeom prst="rect">
            <a:avLst/>
          </a:prstGeom>
        </p:spPr>
        <p:txBody>
          <a:bodyPr anchor="b"/>
          <a:lstStyle>
            <a:lvl1pPr>
              <a:spcBef>
                <a:spcPts val="1000"/>
              </a:spcBef>
            </a:lvl1pPr>
          </a:lstStyle>
          <a:p>
            <a:r>
              <a:t>Header here</a:t>
            </a:r>
          </a:p>
        </p:txBody>
      </p:sp>
      <p:sp>
        <p:nvSpPr>
          <p:cNvPr id="637" name="Text Placeholder 3"/>
          <p:cNvSpPr>
            <a:spLocks noGrp="1"/>
          </p:cNvSpPr>
          <p:nvPr>
            <p:ph type="body" sz="quarter" idx="21" hasCustomPrompt="1"/>
          </p:nvPr>
        </p:nvSpPr>
        <p:spPr>
          <a:xfrm>
            <a:off x="1097982" y="2628071"/>
            <a:ext cx="4201530" cy="3221040"/>
          </a:xfrm>
          <a:prstGeom prst="rect">
            <a:avLst/>
          </a:prstGeom>
        </p:spPr>
        <p:txBody>
          <a:bodyPr/>
          <a:lstStyle>
            <a:lvl1pPr>
              <a:lnSpc>
                <a:spcPct val="100000"/>
              </a:lnSpc>
            </a:lvl1pPr>
          </a:lstStyle>
          <a:p>
            <a:r>
              <a:t>Content here.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Half Page Picture - Subtitle Only - The Bridge (Red)">
    <p:spTree>
      <p:nvGrpSpPr>
        <p:cNvPr id="1" name=""/>
        <p:cNvGrpSpPr/>
        <p:nvPr/>
      </p:nvGrpSpPr>
      <p:grpSpPr>
        <a:xfrm>
          <a:off x="0" y="0"/>
          <a:ext cx="0" cy="0"/>
          <a:chOff x="0" y="0"/>
          <a:chExt cx="0" cy="0"/>
        </a:xfrm>
      </p:grpSpPr>
      <p:sp>
        <p:nvSpPr>
          <p:cNvPr id="57" name="Rectangle 8"/>
          <p:cNvSpPr/>
          <p:nvPr/>
        </p:nvSpPr>
        <p:spPr>
          <a:xfrm>
            <a:off x="6483082" y="446"/>
            <a:ext cx="5708918" cy="6857109"/>
          </a:xfrm>
          <a:prstGeom prst="rect">
            <a:avLst/>
          </a:prstGeom>
          <a:solidFill>
            <a:srgbClr val="F2F2F2">
              <a:alpha val="60000"/>
            </a:srgbClr>
          </a:solidFill>
          <a:ln w="12700">
            <a:miter lim="400000"/>
          </a:ln>
        </p:spPr>
        <p:txBody>
          <a:bodyPr lIns="45719" rIns="45719" anchor="ctr"/>
          <a:lstStyle/>
          <a:p>
            <a:pPr algn="ctr">
              <a:defRPr sz="400">
                <a:solidFill>
                  <a:srgbClr val="FFFFFF"/>
                </a:solidFill>
              </a:defRPr>
            </a:pPr>
            <a:endParaRPr/>
          </a:p>
        </p:txBody>
      </p:sp>
      <p:sp>
        <p:nvSpPr>
          <p:cNvPr id="58"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0" name="Rectangle 1"/>
          <p:cNvSpPr/>
          <p:nvPr/>
        </p:nvSpPr>
        <p:spPr>
          <a:xfrm>
            <a:off x="6483082" y="446"/>
            <a:ext cx="5708918" cy="6857109"/>
          </a:xfrm>
          <a:prstGeom prst="rect">
            <a:avLst/>
          </a:prstGeom>
          <a:solidFill>
            <a:srgbClr val="F2F2F2">
              <a:alpha val="60000"/>
            </a:srgbClr>
          </a:solidFill>
          <a:ln w="12700">
            <a:miter lim="400000"/>
          </a:ln>
        </p:spPr>
        <p:txBody>
          <a:bodyPr lIns="45719" rIns="45719" anchor="ctr"/>
          <a:lstStyle/>
          <a:p>
            <a:pPr algn="ctr">
              <a:defRPr sz="400">
                <a:solidFill>
                  <a:srgbClr val="FFFFFF"/>
                </a:solidFill>
              </a:defRPr>
            </a:pPr>
            <a:endParaRPr/>
          </a:p>
        </p:txBody>
      </p:sp>
      <p:sp>
        <p:nvSpPr>
          <p:cNvPr id="61"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Slide White - The Bridge (Red)">
    <p:spTree>
      <p:nvGrpSpPr>
        <p:cNvPr id="1" name=""/>
        <p:cNvGrpSpPr/>
        <p:nvPr/>
      </p:nvGrpSpPr>
      <p:grpSpPr>
        <a:xfrm>
          <a:off x="0" y="0"/>
          <a:ext cx="0" cy="0"/>
          <a:chOff x="0" y="0"/>
          <a:chExt cx="0" cy="0"/>
        </a:xfrm>
      </p:grpSpPr>
      <p:sp>
        <p:nvSpPr>
          <p:cNvPr id="644" name="Section Title"/>
          <p:cNvSpPr txBox="1">
            <a:spLocks noGrp="1"/>
          </p:cNvSpPr>
          <p:nvPr>
            <p:ph type="title" hasCustomPrompt="1"/>
          </p:nvPr>
        </p:nvSpPr>
        <p:spPr>
          <a:xfrm>
            <a:off x="1110601" y="1122362"/>
            <a:ext cx="10883681" cy="2387601"/>
          </a:xfrm>
          <a:prstGeom prst="rect">
            <a:avLst/>
          </a:prstGeom>
        </p:spPr>
        <p:txBody>
          <a:bodyPr anchor="b"/>
          <a:lstStyle>
            <a:lvl1pPr>
              <a:defRPr sz="6000"/>
            </a:lvl1pPr>
          </a:lstStyle>
          <a:p>
            <a:r>
              <a:t>Section Title</a:t>
            </a:r>
          </a:p>
        </p:txBody>
      </p:sp>
      <p:sp>
        <p:nvSpPr>
          <p:cNvPr id="645" name="Body Level One…"/>
          <p:cNvSpPr txBox="1">
            <a:spLocks noGrp="1"/>
          </p:cNvSpPr>
          <p:nvPr>
            <p:ph type="body" sz="quarter" idx="1" hasCustomPrompt="1"/>
          </p:nvPr>
        </p:nvSpPr>
        <p:spPr>
          <a:xfrm>
            <a:off x="1110601" y="3602037"/>
            <a:ext cx="10883681" cy="1330326"/>
          </a:xfrm>
          <a:prstGeom prst="rect">
            <a:avLst/>
          </a:prstGeom>
        </p:spPr>
        <p:txBody>
          <a:bodyPr/>
          <a:lstStyle>
            <a:lvl1pPr>
              <a:defRPr sz="2400"/>
            </a:lvl1pPr>
            <a:lvl2pPr marL="0" indent="457200">
              <a:buSzTx/>
              <a:buNone/>
              <a:defRPr sz="2400"/>
            </a:lvl2pPr>
            <a:lvl3pPr marL="0" indent="914400">
              <a:buSzTx/>
              <a:buNone/>
              <a:defRPr sz="2400"/>
            </a:lvl3pPr>
            <a:lvl4pPr marL="0" indent="1371600">
              <a:buSzTx/>
              <a:buNone/>
              <a:defRPr sz="2400"/>
            </a:lvl4pPr>
            <a:lvl5pPr marL="0" indent="1828800">
              <a:buSzTx/>
              <a:buNone/>
              <a:defRPr sz="2400"/>
            </a:lvl5pPr>
          </a:lstStyle>
          <a:p>
            <a:r>
              <a:t>Section Subtitle</a:t>
            </a:r>
          </a:p>
          <a:p>
            <a:pPr lvl="1"/>
            <a:endParaRPr/>
          </a:p>
          <a:p>
            <a:pPr lvl="2"/>
            <a:endParaRPr/>
          </a:p>
          <a:p>
            <a:pPr lvl="3"/>
            <a:endParaRPr/>
          </a:p>
          <a:p>
            <a:pPr lvl="4"/>
            <a:endParaRPr/>
          </a:p>
        </p:txBody>
      </p:sp>
      <p:sp>
        <p:nvSpPr>
          <p:cNvPr id="64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Section Header White - The Bridge (Red)">
    <p:spTree>
      <p:nvGrpSpPr>
        <p:cNvPr id="1" name=""/>
        <p:cNvGrpSpPr/>
        <p:nvPr/>
      </p:nvGrpSpPr>
      <p:grpSpPr>
        <a:xfrm>
          <a:off x="0" y="0"/>
          <a:ext cx="0" cy="0"/>
          <a:chOff x="0" y="0"/>
          <a:chExt cx="0" cy="0"/>
        </a:xfrm>
      </p:grpSpPr>
      <p:sp>
        <p:nvSpPr>
          <p:cNvPr id="653" name="Section Title"/>
          <p:cNvSpPr txBox="1">
            <a:spLocks noGrp="1"/>
          </p:cNvSpPr>
          <p:nvPr>
            <p:ph type="title" hasCustomPrompt="1"/>
          </p:nvPr>
        </p:nvSpPr>
        <p:spPr>
          <a:xfrm>
            <a:off x="1117131" y="1709738"/>
            <a:ext cx="10883683" cy="2852737"/>
          </a:xfrm>
          <a:prstGeom prst="rect">
            <a:avLst/>
          </a:prstGeom>
        </p:spPr>
        <p:txBody>
          <a:bodyPr anchor="b"/>
          <a:lstStyle>
            <a:lvl1pPr>
              <a:defRPr sz="6000"/>
            </a:lvl1pPr>
          </a:lstStyle>
          <a:p>
            <a:r>
              <a:t>Section Title</a:t>
            </a:r>
          </a:p>
        </p:txBody>
      </p:sp>
      <p:sp>
        <p:nvSpPr>
          <p:cNvPr id="654" name="Body Level One…"/>
          <p:cNvSpPr txBox="1">
            <a:spLocks noGrp="1"/>
          </p:cNvSpPr>
          <p:nvPr>
            <p:ph type="body" sz="quarter" idx="1" hasCustomPrompt="1"/>
          </p:nvPr>
        </p:nvSpPr>
        <p:spPr>
          <a:xfrm>
            <a:off x="1117131" y="4589462"/>
            <a:ext cx="10883683" cy="1500188"/>
          </a:xfrm>
          <a:prstGeom prst="rect">
            <a:avLst/>
          </a:prstGeom>
        </p:spPr>
        <p:txBody>
          <a:bodyPr/>
          <a:lstStyle>
            <a:lvl1pPr>
              <a:defRPr sz="2400">
                <a:solidFill>
                  <a:srgbClr val="888888"/>
                </a:solidFill>
              </a:defRPr>
            </a:lvl1pPr>
            <a:lvl2pPr marL="0" indent="457200">
              <a:buSzTx/>
              <a:buNone/>
              <a:defRPr sz="2400">
                <a:solidFill>
                  <a:srgbClr val="888888"/>
                </a:solidFill>
              </a:defRPr>
            </a:lvl2pPr>
            <a:lvl3pPr marL="0" indent="914400">
              <a:buSzTx/>
              <a:buNone/>
              <a:defRPr sz="2400">
                <a:solidFill>
                  <a:srgbClr val="888888"/>
                </a:solidFill>
              </a:defRPr>
            </a:lvl3pPr>
            <a:lvl4pPr marL="0" indent="1371600">
              <a:buSzTx/>
              <a:buNone/>
              <a:defRPr sz="2400">
                <a:solidFill>
                  <a:srgbClr val="888888"/>
                </a:solidFill>
              </a:defRPr>
            </a:lvl4pPr>
            <a:lvl5pPr marL="0" indent="1828800">
              <a:buSzTx/>
              <a:buNone/>
              <a:defRPr sz="2400">
                <a:solidFill>
                  <a:srgbClr val="888888"/>
                </a:solidFill>
              </a:defRPr>
            </a:lvl5pPr>
          </a:lstStyle>
          <a:p>
            <a:r>
              <a:t>Section Subtitle</a:t>
            </a:r>
          </a:p>
          <a:p>
            <a:pPr lvl="1"/>
            <a:endParaRPr/>
          </a:p>
          <a:p>
            <a:pPr lvl="2"/>
            <a:endParaRPr/>
          </a:p>
          <a:p>
            <a:pPr lvl="3"/>
            <a:endParaRPr/>
          </a:p>
          <a:p>
            <a:pPr lvl="4"/>
            <a:endParaRPr/>
          </a:p>
        </p:txBody>
      </p:sp>
      <p:sp>
        <p:nvSpPr>
          <p:cNvPr id="6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Three-Column Slide - The Bridge (Red)">
    <p:spTree>
      <p:nvGrpSpPr>
        <p:cNvPr id="1" name=""/>
        <p:cNvGrpSpPr/>
        <p:nvPr/>
      </p:nvGrpSpPr>
      <p:grpSpPr>
        <a:xfrm>
          <a:off x="0" y="0"/>
          <a:ext cx="0" cy="0"/>
          <a:chOff x="0" y="0"/>
          <a:chExt cx="0" cy="0"/>
        </a:xfrm>
      </p:grpSpPr>
      <p:sp>
        <p:nvSpPr>
          <p:cNvPr id="6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63" name="Header here"/>
          <p:cNvSpPr txBox="1">
            <a:spLocks noGrp="1"/>
          </p:cNvSpPr>
          <p:nvPr>
            <p:ph type="title" hasCustomPrompt="1"/>
          </p:nvPr>
        </p:nvSpPr>
        <p:spPr>
          <a:xfrm>
            <a:off x="1096161" y="841009"/>
            <a:ext cx="2479554" cy="1140531"/>
          </a:xfrm>
          <a:prstGeom prst="rect">
            <a:avLst/>
          </a:prstGeom>
        </p:spPr>
        <p:txBody>
          <a:bodyPr/>
          <a:lstStyle>
            <a:lvl1pPr>
              <a:spcBef>
                <a:spcPts val="1000"/>
              </a:spcBef>
            </a:lvl1pPr>
          </a:lstStyle>
          <a:p>
            <a:r>
              <a:t>Header here</a:t>
            </a:r>
          </a:p>
        </p:txBody>
      </p:sp>
      <p:sp>
        <p:nvSpPr>
          <p:cNvPr id="664" name="Body Level One…"/>
          <p:cNvSpPr txBox="1">
            <a:spLocks noGrp="1"/>
          </p:cNvSpPr>
          <p:nvPr>
            <p:ph type="body" sz="quarter" idx="1" hasCustomPrompt="1"/>
          </p:nvPr>
        </p:nvSpPr>
        <p:spPr>
          <a:xfrm>
            <a:off x="3814717" y="921000"/>
            <a:ext cx="4201529" cy="1060541"/>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Content here</a:t>
            </a:r>
          </a:p>
          <a:p>
            <a:pPr lvl="1"/>
            <a:endParaRPr/>
          </a:p>
          <a:p>
            <a:pPr lvl="2"/>
            <a:endParaRPr/>
          </a:p>
          <a:p>
            <a:pPr lvl="3"/>
            <a:endParaRPr/>
          </a:p>
          <a:p>
            <a:pPr lvl="4"/>
            <a:endParaRPr/>
          </a:p>
        </p:txBody>
      </p:sp>
      <p:sp>
        <p:nvSpPr>
          <p:cNvPr id="665" name="Text Placeholder 39"/>
          <p:cNvSpPr>
            <a:spLocks noGrp="1"/>
          </p:cNvSpPr>
          <p:nvPr>
            <p:ph type="body" sz="quarter" idx="21"/>
          </p:nvPr>
        </p:nvSpPr>
        <p:spPr>
          <a:xfrm>
            <a:off x="1111152" y="3599726"/>
            <a:ext cx="3468421" cy="2511707"/>
          </a:xfrm>
          <a:prstGeom prst="rect">
            <a:avLst/>
          </a:prstGeom>
        </p:spPr>
        <p:txBody>
          <a:bodyPr/>
          <a:lstStyle/>
          <a:p>
            <a:pPr>
              <a:lnSpc>
                <a:spcPct val="100000"/>
              </a:lnSpc>
              <a:defRPr sz="1200"/>
            </a:pPr>
            <a:endParaRPr/>
          </a:p>
        </p:txBody>
      </p:sp>
      <p:sp>
        <p:nvSpPr>
          <p:cNvPr id="666" name="Text Placeholder 43"/>
          <p:cNvSpPr>
            <a:spLocks noGrp="1"/>
          </p:cNvSpPr>
          <p:nvPr>
            <p:ph type="body" sz="quarter" idx="22" hasCustomPrompt="1"/>
          </p:nvPr>
        </p:nvSpPr>
        <p:spPr>
          <a:xfrm>
            <a:off x="1111152" y="3194173"/>
            <a:ext cx="3468421" cy="322264"/>
          </a:xfrm>
          <a:prstGeom prst="rect">
            <a:avLst/>
          </a:prstGeom>
        </p:spPr>
        <p:txBody>
          <a:bodyPr/>
          <a:lstStyle>
            <a:lvl1pPr defTabSz="768095">
              <a:spcBef>
                <a:spcPts val="500"/>
              </a:spcBef>
              <a:defRPr sz="1344" b="1">
                <a:solidFill>
                  <a:srgbClr val="242834"/>
                </a:solidFill>
              </a:defRPr>
            </a:lvl1pPr>
          </a:lstStyle>
          <a:p>
            <a:r>
              <a:t>Subheader Here</a:t>
            </a:r>
          </a:p>
        </p:txBody>
      </p:sp>
      <p:sp>
        <p:nvSpPr>
          <p:cNvPr id="667" name="Text Placeholder 44"/>
          <p:cNvSpPr>
            <a:spLocks noGrp="1"/>
          </p:cNvSpPr>
          <p:nvPr>
            <p:ph type="body" sz="quarter" idx="23" hasCustomPrompt="1"/>
          </p:nvPr>
        </p:nvSpPr>
        <p:spPr>
          <a:xfrm>
            <a:off x="4729309" y="3194173"/>
            <a:ext cx="3468424" cy="322264"/>
          </a:xfrm>
          <a:prstGeom prst="rect">
            <a:avLst/>
          </a:prstGeom>
        </p:spPr>
        <p:txBody>
          <a:bodyPr/>
          <a:lstStyle>
            <a:lvl1pPr defTabSz="768095">
              <a:spcBef>
                <a:spcPts val="500"/>
              </a:spcBef>
              <a:defRPr sz="1344" b="1">
                <a:solidFill>
                  <a:srgbClr val="242834"/>
                </a:solidFill>
              </a:defRPr>
            </a:lvl1pPr>
          </a:lstStyle>
          <a:p>
            <a:r>
              <a:t>Subheader Here</a:t>
            </a:r>
          </a:p>
        </p:txBody>
      </p:sp>
      <p:sp>
        <p:nvSpPr>
          <p:cNvPr id="668" name="Text Placeholder 45"/>
          <p:cNvSpPr>
            <a:spLocks noGrp="1"/>
          </p:cNvSpPr>
          <p:nvPr>
            <p:ph type="body" sz="quarter" idx="24" hasCustomPrompt="1"/>
          </p:nvPr>
        </p:nvSpPr>
        <p:spPr>
          <a:xfrm>
            <a:off x="8341583" y="3194173"/>
            <a:ext cx="3468425" cy="322264"/>
          </a:xfrm>
          <a:prstGeom prst="rect">
            <a:avLst/>
          </a:prstGeom>
        </p:spPr>
        <p:txBody>
          <a:bodyPr/>
          <a:lstStyle>
            <a:lvl1pPr defTabSz="768095">
              <a:spcBef>
                <a:spcPts val="500"/>
              </a:spcBef>
              <a:defRPr sz="1344" b="1">
                <a:solidFill>
                  <a:srgbClr val="242834"/>
                </a:solidFill>
              </a:defRPr>
            </a:lvl1pPr>
          </a:lstStyle>
          <a:p>
            <a:r>
              <a:t>Subheader Here</a:t>
            </a:r>
          </a:p>
        </p:txBody>
      </p:sp>
      <p:sp>
        <p:nvSpPr>
          <p:cNvPr id="669" name="Subheader Placeholder"/>
          <p:cNvSpPr>
            <a:spLocks noGrp="1"/>
          </p:cNvSpPr>
          <p:nvPr>
            <p:ph type="body" sz="quarter" idx="25"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sp>
        <p:nvSpPr>
          <p:cNvPr id="670" name="Text Placeholder 39"/>
          <p:cNvSpPr>
            <a:spLocks noGrp="1"/>
          </p:cNvSpPr>
          <p:nvPr>
            <p:ph type="body" sz="quarter" idx="26"/>
          </p:nvPr>
        </p:nvSpPr>
        <p:spPr>
          <a:xfrm>
            <a:off x="4729310" y="3599726"/>
            <a:ext cx="3468422" cy="2511707"/>
          </a:xfrm>
          <a:prstGeom prst="rect">
            <a:avLst/>
          </a:prstGeom>
        </p:spPr>
        <p:txBody>
          <a:bodyPr/>
          <a:lstStyle/>
          <a:p>
            <a:pPr>
              <a:lnSpc>
                <a:spcPct val="100000"/>
              </a:lnSpc>
              <a:defRPr sz="1200"/>
            </a:pPr>
            <a:endParaRPr/>
          </a:p>
        </p:txBody>
      </p:sp>
      <p:sp>
        <p:nvSpPr>
          <p:cNvPr id="671" name="Text Placeholder 39"/>
          <p:cNvSpPr>
            <a:spLocks noGrp="1"/>
          </p:cNvSpPr>
          <p:nvPr>
            <p:ph type="body" sz="quarter" idx="27"/>
          </p:nvPr>
        </p:nvSpPr>
        <p:spPr>
          <a:xfrm>
            <a:off x="8343224" y="3599726"/>
            <a:ext cx="3468421" cy="2511707"/>
          </a:xfrm>
          <a:prstGeom prst="rect">
            <a:avLst/>
          </a:prstGeom>
        </p:spPr>
        <p:txBody>
          <a:bodyPr/>
          <a:lstStyle/>
          <a:p>
            <a:pPr>
              <a:lnSpc>
                <a:spcPct val="100000"/>
              </a:lnSpc>
              <a:defRPr sz="1200"/>
            </a:pPr>
            <a:endParaRP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Four-Column Slide  - The Bridge (Red)">
    <p:spTree>
      <p:nvGrpSpPr>
        <p:cNvPr id="1" name=""/>
        <p:cNvGrpSpPr/>
        <p:nvPr/>
      </p:nvGrpSpPr>
      <p:grpSpPr>
        <a:xfrm>
          <a:off x="0" y="0"/>
          <a:ext cx="0" cy="0"/>
          <a:chOff x="0" y="0"/>
          <a:chExt cx="0" cy="0"/>
        </a:xfrm>
      </p:grpSpPr>
      <p:sp>
        <p:nvSpPr>
          <p:cNvPr id="6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79" name="Body Level One…"/>
          <p:cNvSpPr txBox="1">
            <a:spLocks noGrp="1"/>
          </p:cNvSpPr>
          <p:nvPr>
            <p:ph type="body" sz="quarter" idx="1"/>
          </p:nvPr>
        </p:nvSpPr>
        <p:spPr>
          <a:xfrm>
            <a:off x="1104906" y="2890523"/>
            <a:ext cx="2560321" cy="3275638"/>
          </a:xfrm>
          <a:prstGeom prst="rect">
            <a:avLst/>
          </a:prstGeom>
        </p:spPr>
        <p:txBody>
          <a:bodyPr/>
          <a:lstStyle>
            <a:lvl1pPr>
              <a:lnSpc>
                <a:spcPct val="100000"/>
              </a:lnSpc>
              <a:defRPr sz="1200"/>
            </a:lvl1pPr>
            <a:lvl2pPr marL="138112" indent="-138112">
              <a:lnSpc>
                <a:spcPct val="100000"/>
              </a:lnSpc>
              <a:defRPr sz="1200"/>
            </a:lvl2pPr>
            <a:lvl3pPr marL="320040" indent="-137160">
              <a:lnSpc>
                <a:spcPct val="100000"/>
              </a:lnSpc>
              <a:defRPr sz="1200"/>
            </a:lvl3pPr>
            <a:lvl4pPr marL="742950" indent="-171450">
              <a:lnSpc>
                <a:spcPct val="100000"/>
              </a:lnSpc>
              <a:defRPr sz="1200"/>
            </a:lvl4pPr>
            <a:lvl5pPr marL="971550" indent="-171450">
              <a:lnSpc>
                <a:spcPct val="100000"/>
              </a:lnSpc>
              <a:defRPr sz="1200"/>
            </a:lvl5pPr>
          </a:lstStyle>
          <a:p>
            <a:r>
              <a:t>Body Level One</a:t>
            </a:r>
          </a:p>
          <a:p>
            <a:pPr lvl="1"/>
            <a:r>
              <a:t>Body Level Two</a:t>
            </a:r>
          </a:p>
          <a:p>
            <a:pPr lvl="2"/>
            <a:r>
              <a:t>Body Level Three</a:t>
            </a:r>
          </a:p>
          <a:p>
            <a:pPr lvl="3"/>
            <a:r>
              <a:t>Body Level Four</a:t>
            </a:r>
          </a:p>
          <a:p>
            <a:pPr lvl="4"/>
            <a:r>
              <a:t>Body Level Five</a:t>
            </a:r>
          </a:p>
        </p:txBody>
      </p:sp>
      <p:sp>
        <p:nvSpPr>
          <p:cNvPr id="680" name="Text Placeholder 43"/>
          <p:cNvSpPr>
            <a:spLocks noGrp="1"/>
          </p:cNvSpPr>
          <p:nvPr>
            <p:ph type="body" sz="quarter" idx="21" hasCustomPrompt="1"/>
          </p:nvPr>
        </p:nvSpPr>
        <p:spPr>
          <a:xfrm>
            <a:off x="1104906" y="2438950"/>
            <a:ext cx="2560321" cy="322264"/>
          </a:xfrm>
          <a:prstGeom prst="rect">
            <a:avLst/>
          </a:prstGeom>
        </p:spPr>
        <p:txBody>
          <a:bodyPr/>
          <a:lstStyle>
            <a:lvl1pPr defTabSz="768095">
              <a:spcBef>
                <a:spcPts val="500"/>
              </a:spcBef>
              <a:defRPr sz="1344" b="1">
                <a:solidFill>
                  <a:srgbClr val="242834"/>
                </a:solidFill>
              </a:defRPr>
            </a:lvl1pPr>
          </a:lstStyle>
          <a:p>
            <a:r>
              <a:t>Subheader Here</a:t>
            </a:r>
          </a:p>
        </p:txBody>
      </p:sp>
      <p:sp>
        <p:nvSpPr>
          <p:cNvPr id="681" name="Text Placeholder 44"/>
          <p:cNvSpPr>
            <a:spLocks noGrp="1"/>
          </p:cNvSpPr>
          <p:nvPr>
            <p:ph type="body" sz="quarter" idx="22" hasCustomPrompt="1"/>
          </p:nvPr>
        </p:nvSpPr>
        <p:spPr>
          <a:xfrm>
            <a:off x="3790122" y="2438950"/>
            <a:ext cx="2560321" cy="322264"/>
          </a:xfrm>
          <a:prstGeom prst="rect">
            <a:avLst/>
          </a:prstGeom>
        </p:spPr>
        <p:txBody>
          <a:bodyPr/>
          <a:lstStyle>
            <a:lvl1pPr defTabSz="768095">
              <a:spcBef>
                <a:spcPts val="500"/>
              </a:spcBef>
              <a:defRPr sz="1344" b="1">
                <a:solidFill>
                  <a:srgbClr val="242834"/>
                </a:solidFill>
              </a:defRPr>
            </a:lvl1pPr>
          </a:lstStyle>
          <a:p>
            <a:r>
              <a:t>Subheader Here</a:t>
            </a:r>
          </a:p>
        </p:txBody>
      </p:sp>
      <p:sp>
        <p:nvSpPr>
          <p:cNvPr id="682" name="Text Placeholder 45"/>
          <p:cNvSpPr>
            <a:spLocks noGrp="1"/>
          </p:cNvSpPr>
          <p:nvPr>
            <p:ph type="body" sz="quarter" idx="23" hasCustomPrompt="1"/>
          </p:nvPr>
        </p:nvSpPr>
        <p:spPr>
          <a:xfrm>
            <a:off x="6457920" y="2438950"/>
            <a:ext cx="2560321" cy="322264"/>
          </a:xfrm>
          <a:prstGeom prst="rect">
            <a:avLst/>
          </a:prstGeom>
        </p:spPr>
        <p:txBody>
          <a:bodyPr/>
          <a:lstStyle>
            <a:lvl1pPr defTabSz="768095">
              <a:spcBef>
                <a:spcPts val="500"/>
              </a:spcBef>
              <a:defRPr sz="1344" b="1">
                <a:solidFill>
                  <a:srgbClr val="242834"/>
                </a:solidFill>
              </a:defRPr>
            </a:lvl1pPr>
          </a:lstStyle>
          <a:p>
            <a:r>
              <a:t>Subheader Here</a:t>
            </a:r>
          </a:p>
        </p:txBody>
      </p:sp>
      <p:sp>
        <p:nvSpPr>
          <p:cNvPr id="683" name="Text Placeholder 46"/>
          <p:cNvSpPr>
            <a:spLocks noGrp="1"/>
          </p:cNvSpPr>
          <p:nvPr>
            <p:ph type="body" sz="quarter" idx="24" hasCustomPrompt="1"/>
          </p:nvPr>
        </p:nvSpPr>
        <p:spPr>
          <a:xfrm>
            <a:off x="9114566" y="2438950"/>
            <a:ext cx="2560321" cy="322264"/>
          </a:xfrm>
          <a:prstGeom prst="rect">
            <a:avLst/>
          </a:prstGeom>
        </p:spPr>
        <p:txBody>
          <a:bodyPr/>
          <a:lstStyle>
            <a:lvl1pPr defTabSz="768095">
              <a:spcBef>
                <a:spcPts val="500"/>
              </a:spcBef>
              <a:defRPr sz="1344" b="1">
                <a:solidFill>
                  <a:srgbClr val="242834"/>
                </a:solidFill>
              </a:defRPr>
            </a:lvl1pPr>
          </a:lstStyle>
          <a:p>
            <a:r>
              <a:t>Subheader Here</a:t>
            </a:r>
          </a:p>
        </p:txBody>
      </p:sp>
      <p:sp>
        <p:nvSpPr>
          <p:cNvPr id="684" name="Header here"/>
          <p:cNvSpPr txBox="1">
            <a:spLocks noGrp="1"/>
          </p:cNvSpPr>
          <p:nvPr>
            <p:ph type="title" hasCustomPrompt="1"/>
          </p:nvPr>
        </p:nvSpPr>
        <p:spPr>
          <a:xfrm>
            <a:off x="1096161" y="841009"/>
            <a:ext cx="2479554" cy="1140531"/>
          </a:xfrm>
          <a:prstGeom prst="rect">
            <a:avLst/>
          </a:prstGeom>
        </p:spPr>
        <p:txBody>
          <a:bodyPr/>
          <a:lstStyle>
            <a:lvl1pPr>
              <a:spcBef>
                <a:spcPts val="1000"/>
              </a:spcBef>
            </a:lvl1pPr>
          </a:lstStyle>
          <a:p>
            <a:r>
              <a:t>Header here</a:t>
            </a:r>
          </a:p>
        </p:txBody>
      </p:sp>
      <p:sp>
        <p:nvSpPr>
          <p:cNvPr id="685" name="Text Placeholder 3"/>
          <p:cNvSpPr>
            <a:spLocks noGrp="1"/>
          </p:cNvSpPr>
          <p:nvPr>
            <p:ph type="body" sz="quarter" idx="25"/>
          </p:nvPr>
        </p:nvSpPr>
        <p:spPr>
          <a:xfrm>
            <a:off x="3814717" y="921000"/>
            <a:ext cx="4201529" cy="1060541"/>
          </a:xfrm>
          <a:prstGeom prst="rect">
            <a:avLst/>
          </a:prstGeom>
        </p:spPr>
        <p:txBody>
          <a:bodyPr/>
          <a:lstStyle/>
          <a:p>
            <a:pPr>
              <a:lnSpc>
                <a:spcPct val="100000"/>
              </a:lnSpc>
            </a:pPr>
            <a:endParaRPr/>
          </a:p>
        </p:txBody>
      </p:sp>
      <p:sp>
        <p:nvSpPr>
          <p:cNvPr id="686" name="Subheader Placeholder"/>
          <p:cNvSpPr>
            <a:spLocks noGrp="1"/>
          </p:cNvSpPr>
          <p:nvPr>
            <p:ph type="body" sz="quarter" idx="26"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sp>
        <p:nvSpPr>
          <p:cNvPr id="687" name="Text Placeholder 39"/>
          <p:cNvSpPr>
            <a:spLocks noGrp="1"/>
          </p:cNvSpPr>
          <p:nvPr>
            <p:ph type="body" sz="quarter" idx="27"/>
          </p:nvPr>
        </p:nvSpPr>
        <p:spPr>
          <a:xfrm>
            <a:off x="3787145" y="2890523"/>
            <a:ext cx="2560322" cy="3275638"/>
          </a:xfrm>
          <a:prstGeom prst="rect">
            <a:avLst/>
          </a:prstGeom>
        </p:spPr>
        <p:txBody>
          <a:bodyPr/>
          <a:lstStyle/>
          <a:p>
            <a:pPr>
              <a:lnSpc>
                <a:spcPct val="100000"/>
              </a:lnSpc>
              <a:defRPr sz="1200"/>
            </a:pPr>
            <a:endParaRPr/>
          </a:p>
        </p:txBody>
      </p:sp>
      <p:sp>
        <p:nvSpPr>
          <p:cNvPr id="688" name="Text Placeholder 39"/>
          <p:cNvSpPr>
            <a:spLocks noGrp="1"/>
          </p:cNvSpPr>
          <p:nvPr>
            <p:ph type="body" sz="quarter" idx="28"/>
          </p:nvPr>
        </p:nvSpPr>
        <p:spPr>
          <a:xfrm>
            <a:off x="6459225" y="2890523"/>
            <a:ext cx="2560321" cy="3275638"/>
          </a:xfrm>
          <a:prstGeom prst="rect">
            <a:avLst/>
          </a:prstGeom>
        </p:spPr>
        <p:txBody>
          <a:bodyPr/>
          <a:lstStyle/>
          <a:p>
            <a:pPr>
              <a:lnSpc>
                <a:spcPct val="100000"/>
              </a:lnSpc>
              <a:defRPr sz="1200"/>
            </a:pPr>
            <a:endParaRPr/>
          </a:p>
        </p:txBody>
      </p:sp>
      <p:sp>
        <p:nvSpPr>
          <p:cNvPr id="689" name="Text Placeholder 39"/>
          <p:cNvSpPr>
            <a:spLocks noGrp="1"/>
          </p:cNvSpPr>
          <p:nvPr>
            <p:ph type="body" sz="quarter" idx="29"/>
          </p:nvPr>
        </p:nvSpPr>
        <p:spPr>
          <a:xfrm>
            <a:off x="9110985" y="2890523"/>
            <a:ext cx="2560321" cy="3275638"/>
          </a:xfrm>
          <a:prstGeom prst="rect">
            <a:avLst/>
          </a:prstGeom>
        </p:spPr>
        <p:txBody>
          <a:bodyPr/>
          <a:lstStyle/>
          <a:p>
            <a:pPr>
              <a:lnSpc>
                <a:spcPct val="100000"/>
              </a:lnSpc>
              <a:defRPr sz="1200"/>
            </a:pPr>
            <a:endParaRP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Five-Column Slide  - The Bridge (Red)">
    <p:spTree>
      <p:nvGrpSpPr>
        <p:cNvPr id="1" name=""/>
        <p:cNvGrpSpPr/>
        <p:nvPr/>
      </p:nvGrpSpPr>
      <p:grpSpPr>
        <a:xfrm>
          <a:off x="0" y="0"/>
          <a:ext cx="0" cy="0"/>
          <a:chOff x="0" y="0"/>
          <a:chExt cx="0" cy="0"/>
        </a:xfrm>
      </p:grpSpPr>
      <p:sp>
        <p:nvSpPr>
          <p:cNvPr id="69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97" name="Body Level One…"/>
          <p:cNvSpPr txBox="1">
            <a:spLocks noGrp="1"/>
          </p:cNvSpPr>
          <p:nvPr>
            <p:ph type="body" sz="quarter" idx="1"/>
          </p:nvPr>
        </p:nvSpPr>
        <p:spPr>
          <a:xfrm>
            <a:off x="1109329" y="3628664"/>
            <a:ext cx="2057401" cy="2505919"/>
          </a:xfrm>
          <a:prstGeom prst="rect">
            <a:avLst/>
          </a:prstGeom>
        </p:spPr>
        <p:txBody>
          <a:bodyPr/>
          <a:lstStyle>
            <a:lvl1pPr>
              <a:lnSpc>
                <a:spcPct val="100000"/>
              </a:lnSpc>
              <a:defRPr sz="1200"/>
            </a:lvl1pPr>
            <a:lvl2pPr marL="138112" indent="-138112">
              <a:lnSpc>
                <a:spcPct val="100000"/>
              </a:lnSpc>
              <a:defRPr sz="1200"/>
            </a:lvl2pPr>
            <a:lvl3pPr marL="320040" indent="-137160">
              <a:lnSpc>
                <a:spcPct val="100000"/>
              </a:lnSpc>
              <a:defRPr sz="1200"/>
            </a:lvl3pPr>
            <a:lvl4pPr marL="742950" indent="-171450">
              <a:lnSpc>
                <a:spcPct val="100000"/>
              </a:lnSpc>
              <a:defRPr sz="1200"/>
            </a:lvl4pPr>
            <a:lvl5pPr marL="971550" indent="-171450">
              <a:lnSpc>
                <a:spcPct val="100000"/>
              </a:lnSpc>
              <a:defRPr sz="1200"/>
            </a:lvl5pPr>
          </a:lstStyle>
          <a:p>
            <a:r>
              <a:t>Body Level One</a:t>
            </a:r>
          </a:p>
          <a:p>
            <a:pPr lvl="1"/>
            <a:r>
              <a:t>Body Level Two</a:t>
            </a:r>
          </a:p>
          <a:p>
            <a:pPr lvl="2"/>
            <a:r>
              <a:t>Body Level Three</a:t>
            </a:r>
          </a:p>
          <a:p>
            <a:pPr lvl="3"/>
            <a:r>
              <a:t>Body Level Four</a:t>
            </a:r>
          </a:p>
          <a:p>
            <a:pPr lvl="4"/>
            <a:r>
              <a:t>Body Level Five</a:t>
            </a:r>
          </a:p>
        </p:txBody>
      </p:sp>
      <p:sp>
        <p:nvSpPr>
          <p:cNvPr id="698" name="Text Placeholder 43"/>
          <p:cNvSpPr>
            <a:spLocks noGrp="1"/>
          </p:cNvSpPr>
          <p:nvPr>
            <p:ph type="body" sz="quarter" idx="21" hasCustomPrompt="1"/>
          </p:nvPr>
        </p:nvSpPr>
        <p:spPr>
          <a:xfrm>
            <a:off x="1109329" y="3197622"/>
            <a:ext cx="2057401" cy="338555"/>
          </a:xfrm>
          <a:prstGeom prst="rect">
            <a:avLst/>
          </a:prstGeom>
        </p:spPr>
        <p:txBody>
          <a:bodyPr/>
          <a:lstStyle>
            <a:lvl1pPr defTabSz="850391">
              <a:spcBef>
                <a:spcPts val="500"/>
              </a:spcBef>
              <a:defRPr sz="1488" b="1">
                <a:solidFill>
                  <a:srgbClr val="242834"/>
                </a:solidFill>
              </a:defRPr>
            </a:lvl1pPr>
          </a:lstStyle>
          <a:p>
            <a:r>
              <a:t>Subheader Here</a:t>
            </a:r>
          </a:p>
        </p:txBody>
      </p:sp>
      <p:sp>
        <p:nvSpPr>
          <p:cNvPr id="699" name="Text Placeholder 39"/>
          <p:cNvSpPr>
            <a:spLocks noGrp="1"/>
          </p:cNvSpPr>
          <p:nvPr>
            <p:ph type="body" sz="quarter" idx="22"/>
          </p:nvPr>
        </p:nvSpPr>
        <p:spPr>
          <a:xfrm>
            <a:off x="3288265" y="3628664"/>
            <a:ext cx="2057401" cy="2505919"/>
          </a:xfrm>
          <a:prstGeom prst="rect">
            <a:avLst/>
          </a:prstGeom>
        </p:spPr>
        <p:txBody>
          <a:bodyPr/>
          <a:lstStyle/>
          <a:p>
            <a:pPr>
              <a:lnSpc>
                <a:spcPct val="100000"/>
              </a:lnSpc>
              <a:defRPr sz="1200"/>
            </a:pPr>
            <a:endParaRPr/>
          </a:p>
        </p:txBody>
      </p:sp>
      <p:sp>
        <p:nvSpPr>
          <p:cNvPr id="700" name="Text Placeholder 43"/>
          <p:cNvSpPr>
            <a:spLocks noGrp="1"/>
          </p:cNvSpPr>
          <p:nvPr>
            <p:ph type="body" sz="quarter" idx="23" hasCustomPrompt="1"/>
          </p:nvPr>
        </p:nvSpPr>
        <p:spPr>
          <a:xfrm>
            <a:off x="3288265" y="3197622"/>
            <a:ext cx="2057401" cy="338555"/>
          </a:xfrm>
          <a:prstGeom prst="rect">
            <a:avLst/>
          </a:prstGeom>
        </p:spPr>
        <p:txBody>
          <a:bodyPr/>
          <a:lstStyle>
            <a:lvl1pPr defTabSz="850391">
              <a:spcBef>
                <a:spcPts val="500"/>
              </a:spcBef>
              <a:defRPr sz="1488" b="1">
                <a:solidFill>
                  <a:srgbClr val="242834"/>
                </a:solidFill>
              </a:defRPr>
            </a:lvl1pPr>
          </a:lstStyle>
          <a:p>
            <a:r>
              <a:t>Subheader Here</a:t>
            </a:r>
          </a:p>
        </p:txBody>
      </p:sp>
      <p:sp>
        <p:nvSpPr>
          <p:cNvPr id="701" name="Text Placeholder 39"/>
          <p:cNvSpPr>
            <a:spLocks noGrp="1"/>
          </p:cNvSpPr>
          <p:nvPr>
            <p:ph type="body" sz="quarter" idx="24"/>
          </p:nvPr>
        </p:nvSpPr>
        <p:spPr>
          <a:xfrm>
            <a:off x="5467200" y="3628664"/>
            <a:ext cx="2057401" cy="2505919"/>
          </a:xfrm>
          <a:prstGeom prst="rect">
            <a:avLst/>
          </a:prstGeom>
        </p:spPr>
        <p:txBody>
          <a:bodyPr/>
          <a:lstStyle/>
          <a:p>
            <a:pPr>
              <a:lnSpc>
                <a:spcPct val="100000"/>
              </a:lnSpc>
              <a:defRPr sz="1200"/>
            </a:pPr>
            <a:endParaRPr/>
          </a:p>
        </p:txBody>
      </p:sp>
      <p:sp>
        <p:nvSpPr>
          <p:cNvPr id="702" name="Text Placeholder 43"/>
          <p:cNvSpPr>
            <a:spLocks noGrp="1"/>
          </p:cNvSpPr>
          <p:nvPr>
            <p:ph type="body" sz="quarter" idx="25" hasCustomPrompt="1"/>
          </p:nvPr>
        </p:nvSpPr>
        <p:spPr>
          <a:xfrm>
            <a:off x="5467200" y="3197622"/>
            <a:ext cx="2057401" cy="338555"/>
          </a:xfrm>
          <a:prstGeom prst="rect">
            <a:avLst/>
          </a:prstGeom>
        </p:spPr>
        <p:txBody>
          <a:bodyPr/>
          <a:lstStyle>
            <a:lvl1pPr defTabSz="850391">
              <a:spcBef>
                <a:spcPts val="500"/>
              </a:spcBef>
              <a:defRPr sz="1488" b="1">
                <a:solidFill>
                  <a:srgbClr val="242834"/>
                </a:solidFill>
              </a:defRPr>
            </a:lvl1pPr>
          </a:lstStyle>
          <a:p>
            <a:r>
              <a:t>Subheader Here</a:t>
            </a:r>
          </a:p>
        </p:txBody>
      </p:sp>
      <p:sp>
        <p:nvSpPr>
          <p:cNvPr id="703" name="Text Placeholder 39"/>
          <p:cNvSpPr>
            <a:spLocks noGrp="1"/>
          </p:cNvSpPr>
          <p:nvPr>
            <p:ph type="body" sz="quarter" idx="26"/>
          </p:nvPr>
        </p:nvSpPr>
        <p:spPr>
          <a:xfrm>
            <a:off x="7646134" y="3628664"/>
            <a:ext cx="2057401" cy="2505919"/>
          </a:xfrm>
          <a:prstGeom prst="rect">
            <a:avLst/>
          </a:prstGeom>
        </p:spPr>
        <p:txBody>
          <a:bodyPr/>
          <a:lstStyle/>
          <a:p>
            <a:pPr>
              <a:lnSpc>
                <a:spcPct val="100000"/>
              </a:lnSpc>
              <a:defRPr sz="1200"/>
            </a:pPr>
            <a:endParaRPr/>
          </a:p>
        </p:txBody>
      </p:sp>
      <p:sp>
        <p:nvSpPr>
          <p:cNvPr id="704" name="Text Placeholder 43"/>
          <p:cNvSpPr>
            <a:spLocks noGrp="1"/>
          </p:cNvSpPr>
          <p:nvPr>
            <p:ph type="body" sz="quarter" idx="27" hasCustomPrompt="1"/>
          </p:nvPr>
        </p:nvSpPr>
        <p:spPr>
          <a:xfrm>
            <a:off x="7646134" y="3197622"/>
            <a:ext cx="2057401" cy="338555"/>
          </a:xfrm>
          <a:prstGeom prst="rect">
            <a:avLst/>
          </a:prstGeom>
        </p:spPr>
        <p:txBody>
          <a:bodyPr/>
          <a:lstStyle>
            <a:lvl1pPr defTabSz="850391">
              <a:spcBef>
                <a:spcPts val="500"/>
              </a:spcBef>
              <a:defRPr sz="1488" b="1">
                <a:solidFill>
                  <a:srgbClr val="242834"/>
                </a:solidFill>
              </a:defRPr>
            </a:lvl1pPr>
          </a:lstStyle>
          <a:p>
            <a:r>
              <a:t>Subheader Here</a:t>
            </a:r>
          </a:p>
        </p:txBody>
      </p:sp>
      <p:sp>
        <p:nvSpPr>
          <p:cNvPr id="705" name="Text Placeholder 39"/>
          <p:cNvSpPr>
            <a:spLocks noGrp="1"/>
          </p:cNvSpPr>
          <p:nvPr>
            <p:ph type="body" sz="quarter" idx="28"/>
          </p:nvPr>
        </p:nvSpPr>
        <p:spPr>
          <a:xfrm>
            <a:off x="9825067" y="3628664"/>
            <a:ext cx="2057401" cy="2505919"/>
          </a:xfrm>
          <a:prstGeom prst="rect">
            <a:avLst/>
          </a:prstGeom>
        </p:spPr>
        <p:txBody>
          <a:bodyPr/>
          <a:lstStyle/>
          <a:p>
            <a:pPr>
              <a:lnSpc>
                <a:spcPct val="100000"/>
              </a:lnSpc>
              <a:defRPr sz="1200"/>
            </a:pPr>
            <a:endParaRPr/>
          </a:p>
        </p:txBody>
      </p:sp>
      <p:sp>
        <p:nvSpPr>
          <p:cNvPr id="706" name="Text Placeholder 43"/>
          <p:cNvSpPr>
            <a:spLocks noGrp="1"/>
          </p:cNvSpPr>
          <p:nvPr>
            <p:ph type="body" sz="quarter" idx="29" hasCustomPrompt="1"/>
          </p:nvPr>
        </p:nvSpPr>
        <p:spPr>
          <a:xfrm>
            <a:off x="9825067" y="3197622"/>
            <a:ext cx="2057401" cy="338555"/>
          </a:xfrm>
          <a:prstGeom prst="rect">
            <a:avLst/>
          </a:prstGeom>
        </p:spPr>
        <p:txBody>
          <a:bodyPr/>
          <a:lstStyle>
            <a:lvl1pPr defTabSz="850391">
              <a:spcBef>
                <a:spcPts val="500"/>
              </a:spcBef>
              <a:defRPr sz="1488" b="1">
                <a:solidFill>
                  <a:srgbClr val="242834"/>
                </a:solidFill>
              </a:defRPr>
            </a:lvl1pPr>
          </a:lstStyle>
          <a:p>
            <a:r>
              <a:t>Subheader Here</a:t>
            </a:r>
          </a:p>
        </p:txBody>
      </p:sp>
      <p:sp>
        <p:nvSpPr>
          <p:cNvPr id="707" name="Header here"/>
          <p:cNvSpPr txBox="1">
            <a:spLocks noGrp="1"/>
          </p:cNvSpPr>
          <p:nvPr>
            <p:ph type="title" hasCustomPrompt="1"/>
          </p:nvPr>
        </p:nvSpPr>
        <p:spPr>
          <a:xfrm>
            <a:off x="1096161" y="841009"/>
            <a:ext cx="2479554" cy="1140531"/>
          </a:xfrm>
          <a:prstGeom prst="rect">
            <a:avLst/>
          </a:prstGeom>
        </p:spPr>
        <p:txBody>
          <a:bodyPr/>
          <a:lstStyle>
            <a:lvl1pPr>
              <a:spcBef>
                <a:spcPts val="1000"/>
              </a:spcBef>
            </a:lvl1pPr>
          </a:lstStyle>
          <a:p>
            <a:r>
              <a:t>Header here</a:t>
            </a:r>
          </a:p>
        </p:txBody>
      </p:sp>
      <p:sp>
        <p:nvSpPr>
          <p:cNvPr id="708" name="Text Placeholder 3"/>
          <p:cNvSpPr>
            <a:spLocks noGrp="1"/>
          </p:cNvSpPr>
          <p:nvPr>
            <p:ph type="body" sz="quarter" idx="30" hasCustomPrompt="1"/>
          </p:nvPr>
        </p:nvSpPr>
        <p:spPr>
          <a:xfrm>
            <a:off x="3814717" y="921000"/>
            <a:ext cx="4201529" cy="1060541"/>
          </a:xfrm>
          <a:prstGeom prst="rect">
            <a:avLst/>
          </a:prstGeom>
        </p:spPr>
        <p:txBody>
          <a:bodyPr/>
          <a:lstStyle>
            <a:lvl1pPr>
              <a:lnSpc>
                <a:spcPct val="100000"/>
              </a:lnSpc>
            </a:lvl1pPr>
          </a:lstStyle>
          <a:p>
            <a:r>
              <a:t>Content here</a:t>
            </a:r>
          </a:p>
        </p:txBody>
      </p:sp>
      <p:sp>
        <p:nvSpPr>
          <p:cNvPr id="709" name="Subheader Placeholder"/>
          <p:cNvSpPr>
            <a:spLocks noGrp="1"/>
          </p:cNvSpPr>
          <p:nvPr>
            <p:ph type="body" sz="quarter" idx="3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Five-Column Slide + Icons  - The Bridge (Red)">
    <p:spTree>
      <p:nvGrpSpPr>
        <p:cNvPr id="1" name=""/>
        <p:cNvGrpSpPr/>
        <p:nvPr/>
      </p:nvGrpSpPr>
      <p:grpSpPr>
        <a:xfrm>
          <a:off x="0" y="0"/>
          <a:ext cx="0" cy="0"/>
          <a:chOff x="0" y="0"/>
          <a:chExt cx="0" cy="0"/>
        </a:xfrm>
      </p:grpSpPr>
      <p:sp>
        <p:nvSpPr>
          <p:cNvPr id="7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17" name="Body Level One…"/>
          <p:cNvSpPr txBox="1">
            <a:spLocks noGrp="1"/>
          </p:cNvSpPr>
          <p:nvPr>
            <p:ph type="body" sz="quarter" idx="1"/>
          </p:nvPr>
        </p:nvSpPr>
        <p:spPr>
          <a:xfrm>
            <a:off x="1107192" y="3628664"/>
            <a:ext cx="2057401" cy="2482770"/>
          </a:xfrm>
          <a:prstGeom prst="rect">
            <a:avLst/>
          </a:prstGeom>
        </p:spPr>
        <p:txBody>
          <a:bodyPr/>
          <a:lstStyle>
            <a:lvl1pPr>
              <a:lnSpc>
                <a:spcPct val="100000"/>
              </a:lnSpc>
              <a:defRPr sz="1200"/>
            </a:lvl1pPr>
            <a:lvl2pPr marL="138112" indent="-138112">
              <a:lnSpc>
                <a:spcPct val="100000"/>
              </a:lnSpc>
              <a:defRPr sz="1200"/>
            </a:lvl2pPr>
            <a:lvl3pPr marL="320040" indent="-137160">
              <a:lnSpc>
                <a:spcPct val="100000"/>
              </a:lnSpc>
              <a:defRPr sz="1200"/>
            </a:lvl3pPr>
            <a:lvl4pPr marL="742950" indent="-171450">
              <a:lnSpc>
                <a:spcPct val="100000"/>
              </a:lnSpc>
              <a:defRPr sz="1200"/>
            </a:lvl4pPr>
            <a:lvl5pPr marL="971550" indent="-171450">
              <a:lnSpc>
                <a:spcPct val="100000"/>
              </a:lnSpc>
              <a:defRPr sz="1200"/>
            </a:lvl5pPr>
          </a:lstStyle>
          <a:p>
            <a:r>
              <a:t>Body Level One</a:t>
            </a:r>
          </a:p>
          <a:p>
            <a:pPr lvl="1"/>
            <a:r>
              <a:t>Body Level Two</a:t>
            </a:r>
          </a:p>
          <a:p>
            <a:pPr lvl="2"/>
            <a:r>
              <a:t>Body Level Three</a:t>
            </a:r>
          </a:p>
          <a:p>
            <a:pPr lvl="3"/>
            <a:r>
              <a:t>Body Level Four</a:t>
            </a:r>
          </a:p>
          <a:p>
            <a:pPr lvl="4"/>
            <a:r>
              <a:t>Body Level Five</a:t>
            </a:r>
          </a:p>
        </p:txBody>
      </p:sp>
      <p:sp>
        <p:nvSpPr>
          <p:cNvPr id="718" name="Text Placeholder 43"/>
          <p:cNvSpPr>
            <a:spLocks noGrp="1"/>
          </p:cNvSpPr>
          <p:nvPr>
            <p:ph type="body" sz="quarter" idx="21" hasCustomPrompt="1"/>
          </p:nvPr>
        </p:nvSpPr>
        <p:spPr>
          <a:xfrm>
            <a:off x="1107192" y="3197411"/>
            <a:ext cx="2057401" cy="338555"/>
          </a:xfrm>
          <a:prstGeom prst="rect">
            <a:avLst/>
          </a:prstGeom>
        </p:spPr>
        <p:txBody>
          <a:bodyPr/>
          <a:lstStyle>
            <a:lvl1pPr algn="ctr" defTabSz="850391">
              <a:spcBef>
                <a:spcPts val="500"/>
              </a:spcBef>
              <a:defRPr sz="1488" b="1">
                <a:solidFill>
                  <a:srgbClr val="242834"/>
                </a:solidFill>
              </a:defRPr>
            </a:lvl1pPr>
          </a:lstStyle>
          <a:p>
            <a:r>
              <a:t>Subheader Here</a:t>
            </a:r>
          </a:p>
        </p:txBody>
      </p:sp>
      <p:sp>
        <p:nvSpPr>
          <p:cNvPr id="719" name="Text Placeholder 39"/>
          <p:cNvSpPr>
            <a:spLocks noGrp="1"/>
          </p:cNvSpPr>
          <p:nvPr>
            <p:ph type="body" sz="quarter" idx="22"/>
          </p:nvPr>
        </p:nvSpPr>
        <p:spPr>
          <a:xfrm>
            <a:off x="3290913" y="3628664"/>
            <a:ext cx="2057401" cy="2482770"/>
          </a:xfrm>
          <a:prstGeom prst="rect">
            <a:avLst/>
          </a:prstGeom>
        </p:spPr>
        <p:txBody>
          <a:bodyPr/>
          <a:lstStyle/>
          <a:p>
            <a:pPr>
              <a:lnSpc>
                <a:spcPct val="100000"/>
              </a:lnSpc>
              <a:defRPr sz="1200"/>
            </a:pPr>
            <a:endParaRPr/>
          </a:p>
        </p:txBody>
      </p:sp>
      <p:sp>
        <p:nvSpPr>
          <p:cNvPr id="720" name="Text Placeholder 43"/>
          <p:cNvSpPr>
            <a:spLocks noGrp="1"/>
          </p:cNvSpPr>
          <p:nvPr>
            <p:ph type="body" sz="quarter" idx="23" hasCustomPrompt="1"/>
          </p:nvPr>
        </p:nvSpPr>
        <p:spPr>
          <a:xfrm>
            <a:off x="3290913" y="3197411"/>
            <a:ext cx="2057401" cy="338555"/>
          </a:xfrm>
          <a:prstGeom prst="rect">
            <a:avLst/>
          </a:prstGeom>
        </p:spPr>
        <p:txBody>
          <a:bodyPr/>
          <a:lstStyle>
            <a:lvl1pPr algn="ctr" defTabSz="850391">
              <a:spcBef>
                <a:spcPts val="500"/>
              </a:spcBef>
              <a:defRPr sz="1488" b="1">
                <a:solidFill>
                  <a:srgbClr val="242834"/>
                </a:solidFill>
              </a:defRPr>
            </a:lvl1pPr>
          </a:lstStyle>
          <a:p>
            <a:r>
              <a:t>Subheader Here</a:t>
            </a:r>
          </a:p>
        </p:txBody>
      </p:sp>
      <p:sp>
        <p:nvSpPr>
          <p:cNvPr id="721" name="Text Placeholder 39"/>
          <p:cNvSpPr>
            <a:spLocks noGrp="1"/>
          </p:cNvSpPr>
          <p:nvPr>
            <p:ph type="body" sz="quarter" idx="24"/>
          </p:nvPr>
        </p:nvSpPr>
        <p:spPr>
          <a:xfrm>
            <a:off x="5469849" y="3628664"/>
            <a:ext cx="2057401" cy="2482770"/>
          </a:xfrm>
          <a:prstGeom prst="rect">
            <a:avLst/>
          </a:prstGeom>
        </p:spPr>
        <p:txBody>
          <a:bodyPr/>
          <a:lstStyle/>
          <a:p>
            <a:pPr>
              <a:lnSpc>
                <a:spcPct val="100000"/>
              </a:lnSpc>
              <a:defRPr sz="1200"/>
            </a:pPr>
            <a:endParaRPr/>
          </a:p>
        </p:txBody>
      </p:sp>
      <p:sp>
        <p:nvSpPr>
          <p:cNvPr id="722" name="Text Placeholder 43"/>
          <p:cNvSpPr>
            <a:spLocks noGrp="1"/>
          </p:cNvSpPr>
          <p:nvPr>
            <p:ph type="body" sz="quarter" idx="25" hasCustomPrompt="1"/>
          </p:nvPr>
        </p:nvSpPr>
        <p:spPr>
          <a:xfrm>
            <a:off x="5469849" y="3197411"/>
            <a:ext cx="2057401" cy="338555"/>
          </a:xfrm>
          <a:prstGeom prst="rect">
            <a:avLst/>
          </a:prstGeom>
        </p:spPr>
        <p:txBody>
          <a:bodyPr/>
          <a:lstStyle>
            <a:lvl1pPr algn="ctr" defTabSz="850391">
              <a:spcBef>
                <a:spcPts val="500"/>
              </a:spcBef>
              <a:defRPr sz="1488" b="1">
                <a:solidFill>
                  <a:srgbClr val="242834"/>
                </a:solidFill>
              </a:defRPr>
            </a:lvl1pPr>
          </a:lstStyle>
          <a:p>
            <a:r>
              <a:t>Subheader Here</a:t>
            </a:r>
          </a:p>
        </p:txBody>
      </p:sp>
      <p:sp>
        <p:nvSpPr>
          <p:cNvPr id="723" name="Text Placeholder 39"/>
          <p:cNvSpPr>
            <a:spLocks noGrp="1"/>
          </p:cNvSpPr>
          <p:nvPr>
            <p:ph type="body" sz="quarter" idx="26"/>
          </p:nvPr>
        </p:nvSpPr>
        <p:spPr>
          <a:xfrm>
            <a:off x="7648784" y="3628664"/>
            <a:ext cx="2057401" cy="2482770"/>
          </a:xfrm>
          <a:prstGeom prst="rect">
            <a:avLst/>
          </a:prstGeom>
        </p:spPr>
        <p:txBody>
          <a:bodyPr/>
          <a:lstStyle/>
          <a:p>
            <a:pPr>
              <a:lnSpc>
                <a:spcPct val="100000"/>
              </a:lnSpc>
              <a:defRPr sz="1200"/>
            </a:pPr>
            <a:endParaRPr/>
          </a:p>
        </p:txBody>
      </p:sp>
      <p:sp>
        <p:nvSpPr>
          <p:cNvPr id="724" name="Text Placeholder 43"/>
          <p:cNvSpPr>
            <a:spLocks noGrp="1"/>
          </p:cNvSpPr>
          <p:nvPr>
            <p:ph type="body" sz="quarter" idx="27" hasCustomPrompt="1"/>
          </p:nvPr>
        </p:nvSpPr>
        <p:spPr>
          <a:xfrm>
            <a:off x="7648784" y="3197411"/>
            <a:ext cx="2057401" cy="338555"/>
          </a:xfrm>
          <a:prstGeom prst="rect">
            <a:avLst/>
          </a:prstGeom>
        </p:spPr>
        <p:txBody>
          <a:bodyPr/>
          <a:lstStyle>
            <a:lvl1pPr algn="ctr" defTabSz="850391">
              <a:spcBef>
                <a:spcPts val="500"/>
              </a:spcBef>
              <a:defRPr sz="1488" b="1">
                <a:solidFill>
                  <a:srgbClr val="242834"/>
                </a:solidFill>
              </a:defRPr>
            </a:lvl1pPr>
          </a:lstStyle>
          <a:p>
            <a:r>
              <a:t>Subheader Here</a:t>
            </a:r>
          </a:p>
        </p:txBody>
      </p:sp>
      <p:sp>
        <p:nvSpPr>
          <p:cNvPr id="725" name="Text Placeholder 39"/>
          <p:cNvSpPr>
            <a:spLocks noGrp="1"/>
          </p:cNvSpPr>
          <p:nvPr>
            <p:ph type="body" sz="quarter" idx="28"/>
          </p:nvPr>
        </p:nvSpPr>
        <p:spPr>
          <a:xfrm>
            <a:off x="9827717" y="3628664"/>
            <a:ext cx="2057401" cy="2482770"/>
          </a:xfrm>
          <a:prstGeom prst="rect">
            <a:avLst/>
          </a:prstGeom>
        </p:spPr>
        <p:txBody>
          <a:bodyPr/>
          <a:lstStyle/>
          <a:p>
            <a:pPr>
              <a:lnSpc>
                <a:spcPct val="100000"/>
              </a:lnSpc>
              <a:defRPr sz="1200"/>
            </a:pPr>
            <a:endParaRPr/>
          </a:p>
        </p:txBody>
      </p:sp>
      <p:sp>
        <p:nvSpPr>
          <p:cNvPr id="726" name="Text Placeholder 43"/>
          <p:cNvSpPr>
            <a:spLocks noGrp="1"/>
          </p:cNvSpPr>
          <p:nvPr>
            <p:ph type="body" sz="quarter" idx="29" hasCustomPrompt="1"/>
          </p:nvPr>
        </p:nvSpPr>
        <p:spPr>
          <a:xfrm>
            <a:off x="9827717" y="3197411"/>
            <a:ext cx="2057401" cy="338555"/>
          </a:xfrm>
          <a:prstGeom prst="rect">
            <a:avLst/>
          </a:prstGeom>
        </p:spPr>
        <p:txBody>
          <a:bodyPr/>
          <a:lstStyle>
            <a:lvl1pPr algn="ctr" defTabSz="850391">
              <a:spcBef>
                <a:spcPts val="500"/>
              </a:spcBef>
              <a:defRPr sz="1488" b="1">
                <a:solidFill>
                  <a:srgbClr val="242834"/>
                </a:solidFill>
              </a:defRPr>
            </a:lvl1pPr>
          </a:lstStyle>
          <a:p>
            <a:r>
              <a:t>Subheader Here</a:t>
            </a:r>
          </a:p>
        </p:txBody>
      </p:sp>
      <p:sp>
        <p:nvSpPr>
          <p:cNvPr id="727" name="Header here"/>
          <p:cNvSpPr txBox="1">
            <a:spLocks noGrp="1"/>
          </p:cNvSpPr>
          <p:nvPr>
            <p:ph type="title" hasCustomPrompt="1"/>
          </p:nvPr>
        </p:nvSpPr>
        <p:spPr>
          <a:xfrm>
            <a:off x="1096161" y="841009"/>
            <a:ext cx="2479554" cy="1140531"/>
          </a:xfrm>
          <a:prstGeom prst="rect">
            <a:avLst/>
          </a:prstGeom>
        </p:spPr>
        <p:txBody>
          <a:bodyPr/>
          <a:lstStyle>
            <a:lvl1pPr>
              <a:spcBef>
                <a:spcPts val="1000"/>
              </a:spcBef>
            </a:lvl1pPr>
          </a:lstStyle>
          <a:p>
            <a:r>
              <a:t>Header here</a:t>
            </a:r>
          </a:p>
        </p:txBody>
      </p:sp>
      <p:sp>
        <p:nvSpPr>
          <p:cNvPr id="728" name="Text Placeholder 3"/>
          <p:cNvSpPr>
            <a:spLocks noGrp="1"/>
          </p:cNvSpPr>
          <p:nvPr>
            <p:ph type="body" sz="quarter" idx="30" hasCustomPrompt="1"/>
          </p:nvPr>
        </p:nvSpPr>
        <p:spPr>
          <a:xfrm>
            <a:off x="3814717" y="921000"/>
            <a:ext cx="4201529" cy="1060541"/>
          </a:xfrm>
          <a:prstGeom prst="rect">
            <a:avLst/>
          </a:prstGeom>
        </p:spPr>
        <p:txBody>
          <a:bodyPr/>
          <a:lstStyle>
            <a:lvl1pPr>
              <a:lnSpc>
                <a:spcPct val="100000"/>
              </a:lnSpc>
            </a:lvl1pPr>
          </a:lstStyle>
          <a:p>
            <a:r>
              <a:t>Content here</a:t>
            </a:r>
          </a:p>
        </p:txBody>
      </p:sp>
      <p:sp>
        <p:nvSpPr>
          <p:cNvPr id="729" name="Subheader Placeholder"/>
          <p:cNvSpPr>
            <a:spLocks noGrp="1"/>
          </p:cNvSpPr>
          <p:nvPr>
            <p:ph type="body" sz="quarter" idx="3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sp>
        <p:nvSpPr>
          <p:cNvPr id="730" name="Picture Placeholder 2"/>
          <p:cNvSpPr>
            <a:spLocks noGrp="1"/>
          </p:cNvSpPr>
          <p:nvPr>
            <p:ph type="pic" sz="quarter" idx="32"/>
          </p:nvPr>
        </p:nvSpPr>
        <p:spPr>
          <a:xfrm>
            <a:off x="1754097" y="2144713"/>
            <a:ext cx="763589" cy="763588"/>
          </a:xfrm>
          <a:prstGeom prst="rect">
            <a:avLst/>
          </a:prstGeom>
        </p:spPr>
        <p:txBody>
          <a:bodyPr lIns="91439" rIns="91439">
            <a:noAutofit/>
          </a:bodyPr>
          <a:lstStyle/>
          <a:p>
            <a:endParaRPr/>
          </a:p>
        </p:txBody>
      </p:sp>
      <p:sp>
        <p:nvSpPr>
          <p:cNvPr id="731" name="Picture Placeholder 2"/>
          <p:cNvSpPr>
            <a:spLocks noGrp="1"/>
          </p:cNvSpPr>
          <p:nvPr>
            <p:ph type="pic" sz="quarter" idx="33"/>
          </p:nvPr>
        </p:nvSpPr>
        <p:spPr>
          <a:xfrm>
            <a:off x="3932521" y="2144713"/>
            <a:ext cx="763589" cy="763588"/>
          </a:xfrm>
          <a:prstGeom prst="rect">
            <a:avLst/>
          </a:prstGeom>
        </p:spPr>
        <p:txBody>
          <a:bodyPr lIns="91439" rIns="91439">
            <a:noAutofit/>
          </a:bodyPr>
          <a:lstStyle/>
          <a:p>
            <a:endParaRPr/>
          </a:p>
        </p:txBody>
      </p:sp>
      <p:sp>
        <p:nvSpPr>
          <p:cNvPr id="732" name="Picture Placeholder 2"/>
          <p:cNvSpPr>
            <a:spLocks noGrp="1"/>
          </p:cNvSpPr>
          <p:nvPr>
            <p:ph type="pic" sz="quarter" idx="34"/>
          </p:nvPr>
        </p:nvSpPr>
        <p:spPr>
          <a:xfrm>
            <a:off x="6110944" y="2144713"/>
            <a:ext cx="763589" cy="763588"/>
          </a:xfrm>
          <a:prstGeom prst="rect">
            <a:avLst/>
          </a:prstGeom>
        </p:spPr>
        <p:txBody>
          <a:bodyPr lIns="91439" rIns="91439">
            <a:noAutofit/>
          </a:bodyPr>
          <a:lstStyle/>
          <a:p>
            <a:endParaRPr/>
          </a:p>
        </p:txBody>
      </p:sp>
      <p:sp>
        <p:nvSpPr>
          <p:cNvPr id="733" name="Picture Placeholder 2"/>
          <p:cNvSpPr>
            <a:spLocks noGrp="1"/>
          </p:cNvSpPr>
          <p:nvPr>
            <p:ph type="pic" sz="quarter" idx="35"/>
          </p:nvPr>
        </p:nvSpPr>
        <p:spPr>
          <a:xfrm>
            <a:off x="8289367" y="2144713"/>
            <a:ext cx="763589" cy="763588"/>
          </a:xfrm>
          <a:prstGeom prst="rect">
            <a:avLst/>
          </a:prstGeom>
        </p:spPr>
        <p:txBody>
          <a:bodyPr lIns="91439" rIns="91439">
            <a:noAutofit/>
          </a:bodyPr>
          <a:lstStyle/>
          <a:p>
            <a:endParaRPr/>
          </a:p>
        </p:txBody>
      </p:sp>
      <p:sp>
        <p:nvSpPr>
          <p:cNvPr id="734" name="Picture Placeholder 2"/>
          <p:cNvSpPr>
            <a:spLocks noGrp="1"/>
          </p:cNvSpPr>
          <p:nvPr>
            <p:ph type="pic" sz="quarter" idx="36"/>
          </p:nvPr>
        </p:nvSpPr>
        <p:spPr>
          <a:xfrm>
            <a:off x="10474622" y="2144713"/>
            <a:ext cx="763589" cy="763588"/>
          </a:xfrm>
          <a:prstGeom prst="rect">
            <a:avLst/>
          </a:prstGeom>
        </p:spPr>
        <p:txBody>
          <a:bodyPr lIns="91439" rIns="91439">
            <a:noAutofit/>
          </a:bodyPr>
          <a:lstStyle/>
          <a:p>
            <a:endParaRP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tx">
  <p:cSld name="BLANK SLIDE">
    <p:spTree>
      <p:nvGrpSpPr>
        <p:cNvPr id="1" name=""/>
        <p:cNvGrpSpPr/>
        <p:nvPr/>
      </p:nvGrpSpPr>
      <p:grpSpPr>
        <a:xfrm>
          <a:off x="0" y="0"/>
          <a:ext cx="0" cy="0"/>
          <a:chOff x="0" y="0"/>
          <a:chExt cx="0" cy="0"/>
        </a:xfrm>
      </p:grpSpPr>
      <p:sp>
        <p:nvSpPr>
          <p:cNvPr id="741" name="Slide Number"/>
          <p:cNvSpPr txBox="1">
            <a:spLocks noGrp="1"/>
          </p:cNvSpPr>
          <p:nvPr>
            <p:ph type="sldNum" sz="quarter" idx="2"/>
          </p:nvPr>
        </p:nvSpPr>
        <p:spPr>
          <a:xfrm>
            <a:off x="73152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APPENDIX SLIDE">
    <p:spTree>
      <p:nvGrpSpPr>
        <p:cNvPr id="1" name=""/>
        <p:cNvGrpSpPr/>
        <p:nvPr/>
      </p:nvGrpSpPr>
      <p:grpSpPr>
        <a:xfrm>
          <a:off x="0" y="0"/>
          <a:ext cx="0" cy="0"/>
          <a:chOff x="0" y="0"/>
          <a:chExt cx="0" cy="0"/>
        </a:xfrm>
      </p:grpSpPr>
      <p:sp>
        <p:nvSpPr>
          <p:cNvPr id="748" name="Header here"/>
          <p:cNvSpPr txBox="1">
            <a:spLocks noGrp="1"/>
          </p:cNvSpPr>
          <p:nvPr>
            <p:ph type="title" hasCustomPrompt="1"/>
          </p:nvPr>
        </p:nvSpPr>
        <p:spPr>
          <a:xfrm>
            <a:off x="1095137" y="837379"/>
            <a:ext cx="10734912" cy="820746"/>
          </a:xfrm>
          <a:prstGeom prst="rect">
            <a:avLst/>
          </a:prstGeom>
        </p:spPr>
        <p:txBody>
          <a:bodyPr/>
          <a:lstStyle/>
          <a:p>
            <a:r>
              <a:t>Header here</a:t>
            </a:r>
          </a:p>
        </p:txBody>
      </p:sp>
      <p:sp>
        <p:nvSpPr>
          <p:cNvPr id="749" name="Body Level One…"/>
          <p:cNvSpPr txBox="1">
            <a:spLocks noGrp="1"/>
          </p:cNvSpPr>
          <p:nvPr>
            <p:ph type="body" idx="1"/>
          </p:nvPr>
        </p:nvSpPr>
        <p:spPr>
          <a:xfrm>
            <a:off x="1095137" y="1674414"/>
            <a:ext cx="10734912" cy="4455922"/>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51" name="Content Placeholder 7"/>
          <p:cNvSpPr/>
          <p:nvPr/>
        </p:nvSpPr>
        <p:spPr>
          <a:xfrm>
            <a:off x="1146175" y="1"/>
            <a:ext cx="2001839" cy="528476"/>
          </a:xfrm>
          <a:prstGeom prst="rect">
            <a:avLst/>
          </a:prstGeom>
          <a:blipFill>
            <a:blip r:embed="rId2"/>
          </a:blipFill>
          <a:ln w="12700">
            <a:miter lim="400000"/>
          </a:ln>
        </p:spPr>
        <p:txBody>
          <a:bodyPr lIns="45719" rIns="45719" anchor="ctr"/>
          <a:lstStyle/>
          <a:p>
            <a:pPr algn="ctr" defTabSz="914400">
              <a:spcBef>
                <a:spcPts val="600"/>
              </a:spcBef>
              <a:defRPr sz="1400" b="1">
                <a:solidFill>
                  <a:srgbClr val="FFFFFF"/>
                </a:solidFill>
              </a:defRPr>
            </a:pPr>
            <a:endParaRPr/>
          </a:p>
        </p:txBody>
      </p:sp>
      <p:sp>
        <p:nvSpPr>
          <p:cNvPr id="752" name="TextBox 14"/>
          <p:cNvSpPr txBox="1"/>
          <p:nvPr/>
        </p:nvSpPr>
        <p:spPr>
          <a:xfrm>
            <a:off x="1282888" y="108457"/>
            <a:ext cx="1728413" cy="3327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1400" b="1" spc="20">
                <a:solidFill>
                  <a:srgbClr val="FFFFFF"/>
                </a:solidFill>
              </a:defRPr>
            </a:lvl1pPr>
          </a:lstStyle>
          <a:p>
            <a:r>
              <a:t>APPENDIX</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Slide - Cloud &amp; Produc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8" name="Title Here"/>
          <p:cNvSpPr txBox="1">
            <a:spLocks noGrp="1"/>
          </p:cNvSpPr>
          <p:nvPr>
            <p:ph type="title" hasCustomPrompt="1"/>
          </p:nvPr>
        </p:nvSpPr>
        <p:spPr>
          <a:xfrm>
            <a:off x="1068003" y="1568372"/>
            <a:ext cx="7972760" cy="3721259"/>
          </a:xfrm>
          <a:prstGeom prst="rect">
            <a:avLst/>
          </a:prstGeom>
        </p:spPr>
        <p:txBody>
          <a:bodyPr anchor="ctr"/>
          <a:lstStyle>
            <a:lvl1pPr>
              <a:lnSpc>
                <a:spcPct val="80000"/>
              </a:lnSpc>
              <a:defRPr sz="7200">
                <a:solidFill>
                  <a:srgbClr val="FFFFFF"/>
                </a:solidFill>
                <a:latin typeface="MercuryDisplay-Regular"/>
                <a:ea typeface="MercuryDisplay-Regular"/>
                <a:cs typeface="MercuryDisplay-Regular"/>
                <a:sym typeface="MercuryDisplay-Regular"/>
              </a:defRPr>
            </a:lvl1pPr>
          </a:lstStyle>
          <a:p>
            <a:r>
              <a:t>Title Here</a:t>
            </a:r>
          </a:p>
        </p:txBody>
      </p:sp>
      <p:sp>
        <p:nvSpPr>
          <p:cNvPr id="6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grpSp>
        <p:nvGrpSpPr>
          <p:cNvPr id="80" name="The Bridge - Left Rail Graphics"/>
          <p:cNvGrpSpPr/>
          <p:nvPr/>
        </p:nvGrpSpPr>
        <p:grpSpPr>
          <a:xfrm>
            <a:off x="139268" y="367791"/>
            <a:ext cx="457032" cy="3535936"/>
            <a:chOff x="0" y="0"/>
            <a:chExt cx="457030" cy="3535934"/>
          </a:xfrm>
        </p:grpSpPr>
        <p:sp>
          <p:nvSpPr>
            <p:cNvPr id="70"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71"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72"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73"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74"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75"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76"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77"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78"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sp>
          <p:nvSpPr>
            <p:cNvPr id="79"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rgbClr val="FFFFFF"/>
            </a:solidFill>
            <a:ln w="12700" cap="flat">
              <a:noFill/>
              <a:miter lim="400000"/>
            </a:ln>
            <a:effectLst/>
          </p:spPr>
          <p:txBody>
            <a:bodyPr wrap="square" lIns="45719" tIns="45719" rIns="45719" bIns="45719" numCol="1" anchor="ctr">
              <a:noAutofit/>
            </a:bodyPr>
            <a:lstStyle/>
            <a:p>
              <a:pPr>
                <a:defRPr>
                  <a:solidFill>
                    <a:srgbClr val="FFFFFF"/>
                  </a:solidFill>
                </a:defRPr>
              </a:pPr>
              <a:endParaRPr/>
            </a:p>
          </p:txBody>
        </p:sp>
      </p:gr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with Subheader - Cloud &amp; Product">
    <p:spTree>
      <p:nvGrpSpPr>
        <p:cNvPr id="1" name=""/>
        <p:cNvGrpSpPr/>
        <p:nvPr/>
      </p:nvGrpSpPr>
      <p:grpSpPr>
        <a:xfrm>
          <a:off x="0" y="0"/>
          <a:ext cx="0" cy="0"/>
          <a:chOff x="0" y="0"/>
          <a:chExt cx="0" cy="0"/>
        </a:xfrm>
      </p:grpSpPr>
      <p:sp>
        <p:nvSpPr>
          <p:cNvPr id="87"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99" name="The Bridge - Left Rail Graphics"/>
          <p:cNvGrpSpPr/>
          <p:nvPr/>
        </p:nvGrpSpPr>
        <p:grpSpPr>
          <a:xfrm>
            <a:off x="139268" y="367791"/>
            <a:ext cx="457032" cy="3535936"/>
            <a:chOff x="0" y="0"/>
            <a:chExt cx="457030" cy="3535934"/>
          </a:xfrm>
        </p:grpSpPr>
        <p:sp>
          <p:nvSpPr>
            <p:cNvPr id="89"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90"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91"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92"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93"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94"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95"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96"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97"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98"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Half Page with Content and Subtitle Subheader - Cloud &amp; Product">
    <p:spTree>
      <p:nvGrpSpPr>
        <p:cNvPr id="1" name=""/>
        <p:cNvGrpSpPr/>
        <p:nvPr/>
      </p:nvGrpSpPr>
      <p:grpSpPr>
        <a:xfrm>
          <a:off x="0" y="0"/>
          <a:ext cx="0" cy="0"/>
          <a:chOff x="0" y="0"/>
          <a:chExt cx="0" cy="0"/>
        </a:xfrm>
      </p:grpSpPr>
      <p:sp>
        <p:nvSpPr>
          <p:cNvPr id="106" name="Header here"/>
          <p:cNvSpPr txBox="1">
            <a:spLocks noGrp="1"/>
          </p:cNvSpPr>
          <p:nvPr>
            <p:ph type="title" hasCustomPrompt="1"/>
          </p:nvPr>
        </p:nvSpPr>
        <p:spPr>
          <a:xfrm>
            <a:off x="1097982" y="874700"/>
            <a:ext cx="4201530" cy="1454728"/>
          </a:xfrm>
          <a:prstGeom prst="rect">
            <a:avLst/>
          </a:prstGeom>
        </p:spPr>
        <p:txBody>
          <a:bodyPr anchor="b"/>
          <a:lstStyle>
            <a:lvl1pPr>
              <a:spcBef>
                <a:spcPts val="1000"/>
              </a:spcBef>
            </a:lvl1pPr>
          </a:lstStyle>
          <a:p>
            <a:r>
              <a:t>Header here</a:t>
            </a:r>
          </a:p>
        </p:txBody>
      </p:sp>
      <p:sp>
        <p:nvSpPr>
          <p:cNvPr id="107" name="Body Level One…"/>
          <p:cNvSpPr txBox="1">
            <a:spLocks noGrp="1"/>
          </p:cNvSpPr>
          <p:nvPr>
            <p:ph type="body" sz="quarter" idx="1" hasCustomPrompt="1"/>
          </p:nvPr>
        </p:nvSpPr>
        <p:spPr>
          <a:xfrm>
            <a:off x="1097982" y="2628071"/>
            <a:ext cx="4201530"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Copy here</a:t>
            </a:r>
          </a:p>
          <a:p>
            <a:pPr lvl="1"/>
            <a:endParaRPr/>
          </a:p>
          <a:p>
            <a:pPr lvl="2"/>
            <a:endParaRPr/>
          </a:p>
          <a:p>
            <a:pPr lvl="3"/>
            <a:endParaRPr/>
          </a:p>
          <a:p>
            <a:pPr lvl="4"/>
            <a:endParaRPr/>
          </a:p>
        </p:txBody>
      </p:sp>
      <p:sp>
        <p:nvSpPr>
          <p:cNvPr id="108" name="Subheader Placeholder"/>
          <p:cNvSpPr>
            <a:spLocks noGrp="1"/>
          </p:cNvSpPr>
          <p:nvPr>
            <p:ph type="body" sz="quarter" idx="2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stStyle>
          <a:p>
            <a:r>
              <a:t>SUBHEADER</a:t>
            </a:r>
          </a:p>
        </p:txBody>
      </p:sp>
      <p:sp>
        <p:nvSpPr>
          <p:cNvPr id="109" name="Picture Placeholder 2"/>
          <p:cNvSpPr>
            <a:spLocks noGrp="1"/>
          </p:cNvSpPr>
          <p:nvPr>
            <p:ph type="pic" idx="22"/>
          </p:nvPr>
        </p:nvSpPr>
        <p:spPr>
          <a:xfrm>
            <a:off x="6488112" y="0"/>
            <a:ext cx="5703888" cy="6858000"/>
          </a:xfrm>
          <a:prstGeom prst="rect">
            <a:avLst/>
          </a:prstGeom>
        </p:spPr>
        <p:txBody>
          <a:bodyPr lIns="91439" rIns="9143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121" name="The Bridge - Left Rail Graphics"/>
          <p:cNvGrpSpPr/>
          <p:nvPr/>
        </p:nvGrpSpPr>
        <p:grpSpPr>
          <a:xfrm>
            <a:off x="139268" y="367791"/>
            <a:ext cx="457032" cy="3535936"/>
            <a:chOff x="0" y="0"/>
            <a:chExt cx="457030" cy="3535934"/>
          </a:xfrm>
        </p:grpSpPr>
        <p:sp>
          <p:nvSpPr>
            <p:cNvPr id="111"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12"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13"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14"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15"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16"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17"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18"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19"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20"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Half Page with Content - Cloud &amp; Product">
    <p:spTree>
      <p:nvGrpSpPr>
        <p:cNvPr id="1" name=""/>
        <p:cNvGrpSpPr/>
        <p:nvPr/>
      </p:nvGrpSpPr>
      <p:grpSpPr>
        <a:xfrm>
          <a:off x="0" y="0"/>
          <a:ext cx="0" cy="0"/>
          <a:chOff x="0" y="0"/>
          <a:chExt cx="0" cy="0"/>
        </a:xfrm>
      </p:grpSpPr>
      <p:sp>
        <p:nvSpPr>
          <p:cNvPr id="128" name="Header here"/>
          <p:cNvSpPr txBox="1">
            <a:spLocks noGrp="1"/>
          </p:cNvSpPr>
          <p:nvPr>
            <p:ph type="title" hasCustomPrompt="1"/>
          </p:nvPr>
        </p:nvSpPr>
        <p:spPr>
          <a:xfrm>
            <a:off x="1097982" y="874700"/>
            <a:ext cx="4201530" cy="1454728"/>
          </a:xfrm>
          <a:prstGeom prst="rect">
            <a:avLst/>
          </a:prstGeom>
        </p:spPr>
        <p:txBody>
          <a:bodyPr anchor="b"/>
          <a:lstStyle>
            <a:lvl1pPr>
              <a:spcBef>
                <a:spcPts val="1000"/>
              </a:spcBef>
            </a:lvl1pPr>
          </a:lstStyle>
          <a:p>
            <a:r>
              <a:t>Header here</a:t>
            </a:r>
          </a:p>
        </p:txBody>
      </p:sp>
      <p:sp>
        <p:nvSpPr>
          <p:cNvPr id="129" name="Body Level One…"/>
          <p:cNvSpPr txBox="1">
            <a:spLocks noGrp="1"/>
          </p:cNvSpPr>
          <p:nvPr>
            <p:ph type="body" sz="quarter" idx="1" hasCustomPrompt="1"/>
          </p:nvPr>
        </p:nvSpPr>
        <p:spPr>
          <a:xfrm>
            <a:off x="1097982" y="2628071"/>
            <a:ext cx="4201530" cy="3221040"/>
          </a:xfrm>
          <a:prstGeom prst="rect">
            <a:avLst/>
          </a:prstGeom>
        </p:spPr>
        <p:txBody>
          <a:bodyPr/>
          <a:lstStyle>
            <a:lvl1pPr>
              <a:lnSpc>
                <a:spcPct val="100000"/>
              </a:lnSpc>
            </a:lvl1pPr>
            <a:lvl2pPr marL="0" indent="457200">
              <a:lnSpc>
                <a:spcPct val="100000"/>
              </a:lnSpc>
              <a:buSzTx/>
              <a:buNone/>
            </a:lvl2pPr>
            <a:lvl3pPr marL="0" indent="914400">
              <a:lnSpc>
                <a:spcPct val="100000"/>
              </a:lnSpc>
              <a:buSzTx/>
              <a:buNone/>
            </a:lvl3pPr>
            <a:lvl4pPr marL="0" indent="1371600">
              <a:lnSpc>
                <a:spcPct val="100000"/>
              </a:lnSpc>
              <a:buSzTx/>
              <a:buNone/>
            </a:lvl4pPr>
            <a:lvl5pPr marL="0" indent="1828800">
              <a:lnSpc>
                <a:spcPct val="100000"/>
              </a:lnSpc>
              <a:buSzTx/>
              <a:buNone/>
            </a:lvl5pPr>
          </a:lstStyle>
          <a:p>
            <a:r>
              <a:t>Copy here.</a:t>
            </a:r>
          </a:p>
          <a:p>
            <a:pPr lvl="1"/>
            <a:endParaRPr/>
          </a:p>
          <a:p>
            <a:pPr lvl="2"/>
            <a:endParaRPr/>
          </a:p>
          <a:p>
            <a:pPr lvl="3"/>
            <a:endParaRPr/>
          </a:p>
          <a:p>
            <a:pPr lvl="4"/>
            <a:endParaRPr/>
          </a:p>
        </p:txBody>
      </p:sp>
      <p:sp>
        <p:nvSpPr>
          <p:cNvPr id="13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31"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grpSp>
        <p:nvGrpSpPr>
          <p:cNvPr id="142" name="The Bridge - Left Rail Graphics"/>
          <p:cNvGrpSpPr/>
          <p:nvPr/>
        </p:nvGrpSpPr>
        <p:grpSpPr>
          <a:xfrm>
            <a:off x="139268" y="367791"/>
            <a:ext cx="457032" cy="3535936"/>
            <a:chOff x="0" y="0"/>
            <a:chExt cx="457030" cy="3535934"/>
          </a:xfrm>
        </p:grpSpPr>
        <p:sp>
          <p:nvSpPr>
            <p:cNvPr id="132"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33"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34"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35"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36"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37"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38"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39"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40"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41"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Half Page with Subtitle - Cloud &amp; Product">
    <p:spTree>
      <p:nvGrpSpPr>
        <p:cNvPr id="1" name=""/>
        <p:cNvGrpSpPr/>
        <p:nvPr/>
      </p:nvGrpSpPr>
      <p:grpSpPr>
        <a:xfrm>
          <a:off x="0" y="0"/>
          <a:ext cx="0" cy="0"/>
          <a:chOff x="0" y="0"/>
          <a:chExt cx="0" cy="0"/>
        </a:xfrm>
      </p:grpSpPr>
      <p:sp>
        <p:nvSpPr>
          <p:cNvPr id="149" name="Body Level One…"/>
          <p:cNvSpPr txBox="1">
            <a:spLocks noGrp="1"/>
          </p:cNvSpPr>
          <p:nvPr>
            <p:ph type="body" sz="quarter" idx="1" hasCustomPrompt="1"/>
          </p:nvPr>
        </p:nvSpPr>
        <p:spPr>
          <a:xfrm>
            <a:off x="1101865" y="358537"/>
            <a:ext cx="3368536" cy="273051"/>
          </a:xfrm>
          <a:prstGeom prst="rect">
            <a:avLst/>
          </a:prstGeom>
        </p:spPr>
        <p:txBody>
          <a:bodyPr/>
          <a:lstStyle>
            <a:lvl1pPr>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1pPr>
            <a:lvl2pPr marL="229393" indent="-115093">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2pPr>
            <a:lvl3pPr marL="4572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3pPr>
            <a:lvl4pPr marL="6858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4pPr>
            <a:lvl5pPr marL="914400" indent="-114300">
              <a:lnSpc>
                <a:spcPct val="90000"/>
              </a:lnSpc>
              <a:spcBef>
                <a:spcPts val="1000"/>
              </a:spcBef>
              <a:defRPr sz="900" cap="all" spc="100">
                <a:solidFill>
                  <a:srgbClr val="242834"/>
                </a:solidFill>
                <a:latin typeface="Avenir Next Demi Bold"/>
                <a:ea typeface="Avenir Next Demi Bold"/>
                <a:cs typeface="Avenir Next Demi Bold"/>
                <a:sym typeface="Avenir Next Demi Bold"/>
              </a:defRPr>
            </a:lvl5pPr>
          </a:lstStyle>
          <a:p>
            <a:r>
              <a:t>SUBHEADER</a:t>
            </a:r>
          </a:p>
          <a:p>
            <a:pPr lvl="1"/>
            <a:endParaRPr/>
          </a:p>
          <a:p>
            <a:pPr lvl="2"/>
            <a:endParaRPr/>
          </a:p>
          <a:p>
            <a:pPr lvl="3"/>
            <a:endParaRPr/>
          </a:p>
          <a:p>
            <a:pPr lvl="4"/>
            <a:endParaRPr/>
          </a:p>
        </p:txBody>
      </p:sp>
      <p:sp>
        <p:nvSpPr>
          <p:cNvPr id="1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1" name="Picture Placeholder 2"/>
          <p:cNvSpPr>
            <a:spLocks noGrp="1"/>
          </p:cNvSpPr>
          <p:nvPr>
            <p:ph type="pic" idx="21"/>
          </p:nvPr>
        </p:nvSpPr>
        <p:spPr>
          <a:xfrm>
            <a:off x="6488112" y="0"/>
            <a:ext cx="5703888" cy="6858000"/>
          </a:xfrm>
          <a:prstGeom prst="rect">
            <a:avLst/>
          </a:prstGeom>
        </p:spPr>
        <p:txBody>
          <a:bodyPr lIns="91439" rIns="91439">
            <a:noAutofit/>
          </a:bodyPr>
          <a:lstStyle/>
          <a:p>
            <a:endParaRPr/>
          </a:p>
        </p:txBody>
      </p:sp>
      <p:grpSp>
        <p:nvGrpSpPr>
          <p:cNvPr id="162" name="The Bridge - Left Rail Graphics"/>
          <p:cNvGrpSpPr/>
          <p:nvPr/>
        </p:nvGrpSpPr>
        <p:grpSpPr>
          <a:xfrm>
            <a:off x="139268" y="367791"/>
            <a:ext cx="457032" cy="3535936"/>
            <a:chOff x="0" y="0"/>
            <a:chExt cx="457030" cy="3535934"/>
          </a:xfrm>
        </p:grpSpPr>
        <p:sp>
          <p:nvSpPr>
            <p:cNvPr id="152"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53" name="G"/>
            <p:cNvSpPr/>
            <p:nvPr/>
          </p:nvSpPr>
          <p:spPr>
            <a:xfrm>
              <a:off x="165533" y="3246818"/>
              <a:ext cx="126541" cy="130621"/>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6"/>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54"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55"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56"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57"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58"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59" name="H"/>
            <p:cNvSpPr/>
            <p:nvPr/>
          </p:nvSpPr>
          <p:spPr>
            <a:xfrm>
              <a:off x="210019" y="2586482"/>
              <a:ext cx="39664"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60"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sp>
          <p:nvSpPr>
            <p:cNvPr id="161"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3"/>
            </a:solidFill>
            <a:ln w="12700" cap="flat">
              <a:noFill/>
              <a:miter lim="400000"/>
            </a:ln>
            <a:effectLst/>
          </p:spPr>
          <p:txBody>
            <a:bodyPr wrap="square" lIns="45719" tIns="45719" rIns="45719" bIns="45719" numCol="1" anchor="ctr">
              <a:noAutofit/>
            </a:bodyPr>
            <a:lstStyle/>
            <a:p>
              <a:endParaRPr/>
            </a:p>
          </p:txBody>
        </p:sp>
      </p:grpSp>
    </p:spTree>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2" name="The Bridge - Left Rail Graphics"/>
          <p:cNvGrpSpPr/>
          <p:nvPr/>
        </p:nvGrpSpPr>
        <p:grpSpPr>
          <a:xfrm>
            <a:off x="139647" y="367791"/>
            <a:ext cx="457032" cy="3535935"/>
            <a:chOff x="0" y="0"/>
            <a:chExt cx="457030" cy="3535934"/>
          </a:xfrm>
        </p:grpSpPr>
        <p:sp>
          <p:nvSpPr>
            <p:cNvPr id="2" name="E"/>
            <p:cNvSpPr/>
            <p:nvPr/>
          </p:nvSpPr>
          <p:spPr>
            <a:xfrm>
              <a:off x="165660" y="3416808"/>
              <a:ext cx="125145" cy="119127"/>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531"/>
                    <a:pt x="186" y="21404"/>
                  </a:cubicBezTo>
                  <a:cubicBezTo>
                    <a:pt x="66" y="21278"/>
                    <a:pt x="0" y="21082"/>
                    <a:pt x="0" y="20886"/>
                  </a:cubicBezTo>
                  <a:lnTo>
                    <a:pt x="0" y="714"/>
                  </a:lnTo>
                  <a:cubicBezTo>
                    <a:pt x="0" y="518"/>
                    <a:pt x="66" y="322"/>
                    <a:pt x="186" y="196"/>
                  </a:cubicBezTo>
                  <a:cubicBezTo>
                    <a:pt x="307" y="69"/>
                    <a:pt x="493" y="0"/>
                    <a:pt x="679" y="0"/>
                  </a:cubicBezTo>
                  <a:lnTo>
                    <a:pt x="20921" y="0"/>
                  </a:lnTo>
                  <a:cubicBezTo>
                    <a:pt x="21107" y="0"/>
                    <a:pt x="21293" y="69"/>
                    <a:pt x="21414" y="196"/>
                  </a:cubicBezTo>
                  <a:cubicBezTo>
                    <a:pt x="21534" y="322"/>
                    <a:pt x="21600" y="518"/>
                    <a:pt x="21600" y="714"/>
                  </a:cubicBezTo>
                  <a:lnTo>
                    <a:pt x="21600" y="20886"/>
                  </a:lnTo>
                  <a:cubicBezTo>
                    <a:pt x="21600" y="21082"/>
                    <a:pt x="21534" y="21278"/>
                    <a:pt x="21414" y="21404"/>
                  </a:cubicBezTo>
                  <a:cubicBezTo>
                    <a:pt x="21293" y="21531"/>
                    <a:pt x="21107" y="21600"/>
                    <a:pt x="20921" y="21600"/>
                  </a:cubicBezTo>
                  <a:lnTo>
                    <a:pt x="17525" y="21600"/>
                  </a:lnTo>
                  <a:cubicBezTo>
                    <a:pt x="17339" y="21600"/>
                    <a:pt x="17153" y="21531"/>
                    <a:pt x="17032" y="21404"/>
                  </a:cubicBezTo>
                  <a:cubicBezTo>
                    <a:pt x="16912" y="21278"/>
                    <a:pt x="16846" y="21082"/>
                    <a:pt x="16846" y="20886"/>
                  </a:cubicBezTo>
                  <a:lnTo>
                    <a:pt x="16846" y="6091"/>
                  </a:lnTo>
                  <a:cubicBezTo>
                    <a:pt x="16846" y="5895"/>
                    <a:pt x="16781" y="5699"/>
                    <a:pt x="16660" y="5573"/>
                  </a:cubicBezTo>
                  <a:cubicBezTo>
                    <a:pt x="16540" y="5446"/>
                    <a:pt x="16353" y="5377"/>
                    <a:pt x="16167" y="5377"/>
                  </a:cubicBezTo>
                  <a:lnTo>
                    <a:pt x="13757" y="5377"/>
                  </a:lnTo>
                  <a:cubicBezTo>
                    <a:pt x="13571" y="5377"/>
                    <a:pt x="13385" y="5446"/>
                    <a:pt x="13265" y="5573"/>
                  </a:cubicBezTo>
                  <a:cubicBezTo>
                    <a:pt x="13144" y="5699"/>
                    <a:pt x="13078" y="5895"/>
                    <a:pt x="13078" y="6091"/>
                  </a:cubicBezTo>
                  <a:lnTo>
                    <a:pt x="13078" y="15567"/>
                  </a:lnTo>
                  <a:cubicBezTo>
                    <a:pt x="13078" y="15762"/>
                    <a:pt x="13013" y="15958"/>
                    <a:pt x="12892" y="16085"/>
                  </a:cubicBezTo>
                  <a:cubicBezTo>
                    <a:pt x="12772" y="16212"/>
                    <a:pt x="12585" y="16281"/>
                    <a:pt x="12399" y="16281"/>
                  </a:cubicBezTo>
                  <a:lnTo>
                    <a:pt x="9310" y="16281"/>
                  </a:lnTo>
                  <a:cubicBezTo>
                    <a:pt x="9124" y="16281"/>
                    <a:pt x="8938" y="16212"/>
                    <a:pt x="8817" y="16085"/>
                  </a:cubicBezTo>
                  <a:cubicBezTo>
                    <a:pt x="8697" y="15958"/>
                    <a:pt x="8631" y="15762"/>
                    <a:pt x="8631" y="15567"/>
                  </a:cubicBezTo>
                  <a:lnTo>
                    <a:pt x="8631" y="6091"/>
                  </a:lnTo>
                  <a:cubicBezTo>
                    <a:pt x="8631" y="5895"/>
                    <a:pt x="8566" y="5699"/>
                    <a:pt x="8445" y="5573"/>
                  </a:cubicBezTo>
                  <a:cubicBezTo>
                    <a:pt x="8325" y="5446"/>
                    <a:pt x="8138" y="5377"/>
                    <a:pt x="7952" y="5377"/>
                  </a:cubicBezTo>
                  <a:lnTo>
                    <a:pt x="5542" y="5377"/>
                  </a:lnTo>
                  <a:cubicBezTo>
                    <a:pt x="5356" y="5377"/>
                    <a:pt x="5170" y="5446"/>
                    <a:pt x="5049" y="5573"/>
                  </a:cubicBezTo>
                  <a:cubicBezTo>
                    <a:pt x="4929" y="5699"/>
                    <a:pt x="4863" y="5895"/>
                    <a:pt x="4863" y="6091"/>
                  </a:cubicBezTo>
                  <a:lnTo>
                    <a:pt x="4863" y="20817"/>
                  </a:lnTo>
                  <a:cubicBezTo>
                    <a:pt x="4863" y="21013"/>
                    <a:pt x="4798" y="21209"/>
                    <a:pt x="4677" y="21335"/>
                  </a:cubicBezTo>
                  <a:cubicBezTo>
                    <a:pt x="4557" y="21462"/>
                    <a:pt x="4370" y="21531"/>
                    <a:pt x="4184" y="21531"/>
                  </a:cubicBezTo>
                  <a:lnTo>
                    <a:pt x="668"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3" name="G"/>
            <p:cNvSpPr/>
            <p:nvPr/>
          </p:nvSpPr>
          <p:spPr>
            <a:xfrm>
              <a:off x="165533" y="3246818"/>
              <a:ext cx="126541" cy="130620"/>
            </a:xfrm>
            <a:custGeom>
              <a:avLst/>
              <a:gdLst/>
              <a:ahLst/>
              <a:cxnLst>
                <a:cxn ang="0">
                  <a:pos x="wd2" y="hd2"/>
                </a:cxn>
                <a:cxn ang="5400000">
                  <a:pos x="wd2" y="hd2"/>
                </a:cxn>
                <a:cxn ang="10800000">
                  <a:pos x="wd2" y="hd2"/>
                </a:cxn>
                <a:cxn ang="16200000">
                  <a:pos x="wd2" y="hd2"/>
                </a:cxn>
              </a:cxnLst>
              <a:rect l="0" t="0" r="r" b="b"/>
              <a:pathLst>
                <a:path w="21600" h="21600" extrusionOk="0">
                  <a:moveTo>
                    <a:pt x="21568" y="11372"/>
                  </a:moveTo>
                  <a:cubicBezTo>
                    <a:pt x="21568" y="13262"/>
                    <a:pt x="21145" y="15037"/>
                    <a:pt x="20289" y="16812"/>
                  </a:cubicBezTo>
                  <a:cubicBezTo>
                    <a:pt x="19553" y="18292"/>
                    <a:pt x="18578" y="19531"/>
                    <a:pt x="17364" y="20476"/>
                  </a:cubicBezTo>
                  <a:cubicBezTo>
                    <a:pt x="17245" y="20592"/>
                    <a:pt x="17061" y="20655"/>
                    <a:pt x="16942" y="20655"/>
                  </a:cubicBezTo>
                  <a:cubicBezTo>
                    <a:pt x="16693" y="20655"/>
                    <a:pt x="16520" y="20539"/>
                    <a:pt x="16390" y="20361"/>
                  </a:cubicBezTo>
                  <a:lnTo>
                    <a:pt x="14375" y="17463"/>
                  </a:lnTo>
                  <a:cubicBezTo>
                    <a:pt x="14256" y="17347"/>
                    <a:pt x="14256" y="17169"/>
                    <a:pt x="14256" y="17053"/>
                  </a:cubicBezTo>
                  <a:cubicBezTo>
                    <a:pt x="14256" y="16875"/>
                    <a:pt x="14321" y="16696"/>
                    <a:pt x="14505" y="16581"/>
                  </a:cubicBezTo>
                  <a:cubicBezTo>
                    <a:pt x="15241" y="15930"/>
                    <a:pt x="15848" y="15163"/>
                    <a:pt x="16216" y="14270"/>
                  </a:cubicBezTo>
                  <a:cubicBezTo>
                    <a:pt x="16639" y="13378"/>
                    <a:pt x="16823" y="12433"/>
                    <a:pt x="16823" y="11435"/>
                  </a:cubicBezTo>
                  <a:cubicBezTo>
                    <a:pt x="16823" y="9661"/>
                    <a:pt x="16216" y="8065"/>
                    <a:pt x="15057" y="6762"/>
                  </a:cubicBezTo>
                  <a:cubicBezTo>
                    <a:pt x="13898" y="5460"/>
                    <a:pt x="12490" y="4809"/>
                    <a:pt x="10843" y="4809"/>
                  </a:cubicBezTo>
                  <a:cubicBezTo>
                    <a:pt x="9197" y="4809"/>
                    <a:pt x="7734" y="5460"/>
                    <a:pt x="6575" y="6762"/>
                  </a:cubicBezTo>
                  <a:cubicBezTo>
                    <a:pt x="5416" y="8065"/>
                    <a:pt x="4810" y="9598"/>
                    <a:pt x="4810" y="11498"/>
                  </a:cubicBezTo>
                  <a:cubicBezTo>
                    <a:pt x="4810" y="12506"/>
                    <a:pt x="5059" y="13514"/>
                    <a:pt x="5481" y="14397"/>
                  </a:cubicBezTo>
                  <a:cubicBezTo>
                    <a:pt x="5904" y="15279"/>
                    <a:pt x="6521" y="16108"/>
                    <a:pt x="7312" y="16759"/>
                  </a:cubicBezTo>
                  <a:cubicBezTo>
                    <a:pt x="7377" y="16822"/>
                    <a:pt x="7496" y="16875"/>
                    <a:pt x="7680" y="16875"/>
                  </a:cubicBezTo>
                  <a:lnTo>
                    <a:pt x="7799" y="16875"/>
                  </a:lnTo>
                  <a:cubicBezTo>
                    <a:pt x="7919" y="16875"/>
                    <a:pt x="7984" y="16812"/>
                    <a:pt x="8049" y="16696"/>
                  </a:cubicBezTo>
                  <a:cubicBezTo>
                    <a:pt x="8114" y="16581"/>
                    <a:pt x="8114" y="16402"/>
                    <a:pt x="8114" y="16224"/>
                  </a:cubicBezTo>
                  <a:lnTo>
                    <a:pt x="8114" y="11488"/>
                  </a:lnTo>
                  <a:cubicBezTo>
                    <a:pt x="8114" y="11309"/>
                    <a:pt x="8179" y="11131"/>
                    <a:pt x="8298" y="11015"/>
                  </a:cubicBezTo>
                  <a:cubicBezTo>
                    <a:pt x="8417" y="10900"/>
                    <a:pt x="8601" y="10837"/>
                    <a:pt x="8785" y="10837"/>
                  </a:cubicBezTo>
                  <a:lnTo>
                    <a:pt x="11472" y="10837"/>
                  </a:lnTo>
                  <a:cubicBezTo>
                    <a:pt x="11656" y="10837"/>
                    <a:pt x="11840" y="10900"/>
                    <a:pt x="11959" y="11015"/>
                  </a:cubicBezTo>
                  <a:cubicBezTo>
                    <a:pt x="12078" y="11131"/>
                    <a:pt x="12143" y="11309"/>
                    <a:pt x="12143" y="11488"/>
                  </a:cubicBezTo>
                  <a:lnTo>
                    <a:pt x="12143" y="20949"/>
                  </a:lnTo>
                  <a:cubicBezTo>
                    <a:pt x="12143" y="21127"/>
                    <a:pt x="12078" y="21306"/>
                    <a:pt x="11959" y="21421"/>
                  </a:cubicBezTo>
                  <a:cubicBezTo>
                    <a:pt x="11840" y="21537"/>
                    <a:pt x="11656" y="21600"/>
                    <a:pt x="11472" y="21600"/>
                  </a:cubicBezTo>
                  <a:lnTo>
                    <a:pt x="5860" y="21600"/>
                  </a:lnTo>
                  <a:cubicBezTo>
                    <a:pt x="5741" y="21600"/>
                    <a:pt x="5676" y="21600"/>
                    <a:pt x="5557" y="21537"/>
                  </a:cubicBezTo>
                  <a:cubicBezTo>
                    <a:pt x="3726" y="20350"/>
                    <a:pt x="2383" y="18933"/>
                    <a:pt x="1408" y="17158"/>
                  </a:cubicBezTo>
                  <a:cubicBezTo>
                    <a:pt x="433" y="15447"/>
                    <a:pt x="0" y="13546"/>
                    <a:pt x="0" y="11477"/>
                  </a:cubicBezTo>
                  <a:cubicBezTo>
                    <a:pt x="0" y="8285"/>
                    <a:pt x="1040" y="5618"/>
                    <a:pt x="3109" y="3371"/>
                  </a:cubicBezTo>
                  <a:cubicBezTo>
                    <a:pt x="5243" y="1124"/>
                    <a:pt x="7810" y="0"/>
                    <a:pt x="10800" y="0"/>
                  </a:cubicBezTo>
                  <a:cubicBezTo>
                    <a:pt x="13790" y="0"/>
                    <a:pt x="16411" y="1124"/>
                    <a:pt x="18491" y="3434"/>
                  </a:cubicBezTo>
                  <a:cubicBezTo>
                    <a:pt x="20571" y="5502"/>
                    <a:pt x="21600" y="8222"/>
                    <a:pt x="21600" y="11362"/>
                  </a:cubicBez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 name="D"/>
            <p:cNvSpPr/>
            <p:nvPr/>
          </p:nvSpPr>
          <p:spPr>
            <a:xfrm>
              <a:off x="165660" y="3086989"/>
              <a:ext cx="125145" cy="126683"/>
            </a:xfrm>
            <a:custGeom>
              <a:avLst/>
              <a:gdLst/>
              <a:ahLst/>
              <a:cxnLst>
                <a:cxn ang="0">
                  <a:pos x="wd2" y="hd2"/>
                </a:cxn>
                <a:cxn ang="5400000">
                  <a:pos x="wd2" y="hd2"/>
                </a:cxn>
                <a:cxn ang="10800000">
                  <a:pos x="wd2" y="hd2"/>
                </a:cxn>
                <a:cxn ang="16200000">
                  <a:pos x="wd2" y="hd2"/>
                </a:cxn>
              </a:cxnLst>
              <a:rect l="0" t="0" r="r" b="b"/>
              <a:pathLst>
                <a:path w="21600" h="21600" extrusionOk="0">
                  <a:moveTo>
                    <a:pt x="0" y="671"/>
                  </a:moveTo>
                  <a:cubicBezTo>
                    <a:pt x="0" y="487"/>
                    <a:pt x="66" y="303"/>
                    <a:pt x="186" y="184"/>
                  </a:cubicBezTo>
                  <a:cubicBezTo>
                    <a:pt x="307" y="65"/>
                    <a:pt x="493" y="0"/>
                    <a:pt x="679" y="0"/>
                  </a:cubicBezTo>
                  <a:lnTo>
                    <a:pt x="20921" y="0"/>
                  </a:lnTo>
                  <a:cubicBezTo>
                    <a:pt x="21107" y="0"/>
                    <a:pt x="21293" y="65"/>
                    <a:pt x="21414" y="184"/>
                  </a:cubicBezTo>
                  <a:cubicBezTo>
                    <a:pt x="21534" y="303"/>
                    <a:pt x="21600" y="487"/>
                    <a:pt x="21600" y="671"/>
                  </a:cubicBezTo>
                  <a:lnTo>
                    <a:pt x="21600" y="10740"/>
                  </a:lnTo>
                  <a:cubicBezTo>
                    <a:pt x="21600" y="13729"/>
                    <a:pt x="20548" y="16295"/>
                    <a:pt x="18456" y="18428"/>
                  </a:cubicBezTo>
                  <a:cubicBezTo>
                    <a:pt x="16364" y="20561"/>
                    <a:pt x="13768" y="21600"/>
                    <a:pt x="10800" y="21600"/>
                  </a:cubicBezTo>
                  <a:cubicBezTo>
                    <a:pt x="7832" y="21600"/>
                    <a:pt x="5312" y="20561"/>
                    <a:pt x="3144" y="18428"/>
                  </a:cubicBezTo>
                  <a:cubicBezTo>
                    <a:pt x="1041" y="16295"/>
                    <a:pt x="0" y="13794"/>
                    <a:pt x="0" y="10740"/>
                  </a:cubicBezTo>
                  <a:cubicBezTo>
                    <a:pt x="0" y="10740"/>
                    <a:pt x="0" y="671"/>
                    <a:pt x="0" y="671"/>
                  </a:cubicBezTo>
                  <a:close/>
                  <a:moveTo>
                    <a:pt x="4940" y="5067"/>
                  </a:moveTo>
                  <a:cubicBezTo>
                    <a:pt x="4819" y="5067"/>
                    <a:pt x="4819" y="5316"/>
                    <a:pt x="4819" y="5738"/>
                  </a:cubicBezTo>
                  <a:lnTo>
                    <a:pt x="4819" y="10740"/>
                  </a:lnTo>
                  <a:cubicBezTo>
                    <a:pt x="4819" y="12321"/>
                    <a:pt x="5378" y="13729"/>
                    <a:pt x="6605" y="14822"/>
                  </a:cubicBezTo>
                  <a:cubicBezTo>
                    <a:pt x="7777" y="15981"/>
                    <a:pt x="9201" y="16533"/>
                    <a:pt x="10866" y="16533"/>
                  </a:cubicBezTo>
                  <a:cubicBezTo>
                    <a:pt x="12531" y="16533"/>
                    <a:pt x="13889" y="15981"/>
                    <a:pt x="15061" y="14822"/>
                  </a:cubicBezTo>
                  <a:cubicBezTo>
                    <a:pt x="16233" y="13729"/>
                    <a:pt x="16846" y="12321"/>
                    <a:pt x="16846" y="10740"/>
                  </a:cubicBezTo>
                  <a:lnTo>
                    <a:pt x="16846" y="5738"/>
                  </a:lnTo>
                  <a:cubicBezTo>
                    <a:pt x="16846" y="5554"/>
                    <a:pt x="16781" y="5370"/>
                    <a:pt x="16660" y="5251"/>
                  </a:cubicBezTo>
                  <a:cubicBezTo>
                    <a:pt x="16540" y="5132"/>
                    <a:pt x="16353" y="5067"/>
                    <a:pt x="16167" y="5067"/>
                  </a:cubicBezTo>
                  <a:lnTo>
                    <a:pt x="4940" y="5067"/>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5" name="I"/>
            <p:cNvSpPr/>
            <p:nvPr/>
          </p:nvSpPr>
          <p:spPr>
            <a:xfrm>
              <a:off x="165660" y="3010725"/>
              <a:ext cx="125145" cy="29719"/>
            </a:xfrm>
            <a:custGeom>
              <a:avLst/>
              <a:gdLst/>
              <a:ahLst/>
              <a:cxnLst>
                <a:cxn ang="0">
                  <a:pos x="wd2" y="hd2"/>
                </a:cxn>
                <a:cxn ang="5400000">
                  <a:pos x="wd2" y="hd2"/>
                </a:cxn>
                <a:cxn ang="10800000">
                  <a:pos x="wd2" y="hd2"/>
                </a:cxn>
                <a:cxn ang="16200000">
                  <a:pos x="wd2" y="hd2"/>
                </a:cxn>
              </a:cxnLst>
              <a:rect l="0" t="0" r="r" b="b"/>
              <a:pathLst>
                <a:path w="21600" h="21600" extrusionOk="0">
                  <a:moveTo>
                    <a:pt x="679" y="21600"/>
                  </a:moveTo>
                  <a:cubicBezTo>
                    <a:pt x="493" y="21600"/>
                    <a:pt x="307" y="21323"/>
                    <a:pt x="186" y="20815"/>
                  </a:cubicBezTo>
                  <a:cubicBezTo>
                    <a:pt x="66" y="20308"/>
                    <a:pt x="0" y="19523"/>
                    <a:pt x="0" y="18738"/>
                  </a:cubicBezTo>
                  <a:lnTo>
                    <a:pt x="0" y="2862"/>
                  </a:lnTo>
                  <a:cubicBezTo>
                    <a:pt x="0" y="2077"/>
                    <a:pt x="66" y="1292"/>
                    <a:pt x="186" y="785"/>
                  </a:cubicBezTo>
                  <a:cubicBezTo>
                    <a:pt x="307" y="277"/>
                    <a:pt x="493" y="0"/>
                    <a:pt x="679" y="0"/>
                  </a:cubicBezTo>
                  <a:lnTo>
                    <a:pt x="20921" y="0"/>
                  </a:lnTo>
                  <a:cubicBezTo>
                    <a:pt x="21107" y="0"/>
                    <a:pt x="21293" y="277"/>
                    <a:pt x="21414" y="785"/>
                  </a:cubicBezTo>
                  <a:cubicBezTo>
                    <a:pt x="21534" y="1292"/>
                    <a:pt x="21600" y="2077"/>
                    <a:pt x="21600" y="2862"/>
                  </a:cubicBezTo>
                  <a:lnTo>
                    <a:pt x="21600" y="18738"/>
                  </a:lnTo>
                  <a:cubicBezTo>
                    <a:pt x="21600" y="19523"/>
                    <a:pt x="21534" y="20308"/>
                    <a:pt x="21414" y="20815"/>
                  </a:cubicBezTo>
                  <a:cubicBezTo>
                    <a:pt x="21293" y="21323"/>
                    <a:pt x="21107" y="21600"/>
                    <a:pt x="20921" y="21600"/>
                  </a:cubicBezTo>
                  <a:lnTo>
                    <a:pt x="679"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6" name="R"/>
            <p:cNvSpPr/>
            <p:nvPr/>
          </p:nvSpPr>
          <p:spPr>
            <a:xfrm>
              <a:off x="164835" y="2844038"/>
              <a:ext cx="126351" cy="123762"/>
            </a:xfrm>
            <a:custGeom>
              <a:avLst/>
              <a:gdLst/>
              <a:ahLst/>
              <a:cxnLst>
                <a:cxn ang="0">
                  <a:pos x="wd2" y="hd2"/>
                </a:cxn>
                <a:cxn ang="5400000">
                  <a:pos x="wd2" y="hd2"/>
                </a:cxn>
                <a:cxn ang="10800000">
                  <a:pos x="wd2" y="hd2"/>
                </a:cxn>
                <a:cxn ang="16200000">
                  <a:pos x="wd2" y="hd2"/>
                </a:cxn>
              </a:cxnLst>
              <a:rect l="0" t="0" r="r" b="b"/>
              <a:pathLst>
                <a:path w="21600" h="21600" extrusionOk="0">
                  <a:moveTo>
                    <a:pt x="6802" y="16679"/>
                  </a:moveTo>
                  <a:cubicBezTo>
                    <a:pt x="6987" y="16557"/>
                    <a:pt x="7171" y="16424"/>
                    <a:pt x="7355" y="16424"/>
                  </a:cubicBezTo>
                  <a:cubicBezTo>
                    <a:pt x="7540" y="16424"/>
                    <a:pt x="7659" y="16491"/>
                    <a:pt x="7779" y="16613"/>
                  </a:cubicBezTo>
                  <a:cubicBezTo>
                    <a:pt x="7898" y="16735"/>
                    <a:pt x="8028" y="16868"/>
                    <a:pt x="8082" y="17045"/>
                  </a:cubicBezTo>
                  <a:cubicBezTo>
                    <a:pt x="8505" y="18231"/>
                    <a:pt x="9178" y="19173"/>
                    <a:pt x="10100" y="19982"/>
                  </a:cubicBezTo>
                  <a:cubicBezTo>
                    <a:pt x="11326" y="21046"/>
                    <a:pt x="12791" y="21600"/>
                    <a:pt x="14505" y="21600"/>
                  </a:cubicBezTo>
                  <a:cubicBezTo>
                    <a:pt x="16458" y="21600"/>
                    <a:pt x="18107" y="20846"/>
                    <a:pt x="19517" y="19417"/>
                  </a:cubicBezTo>
                  <a:cubicBezTo>
                    <a:pt x="20927" y="17976"/>
                    <a:pt x="21600" y="16236"/>
                    <a:pt x="21600" y="14175"/>
                  </a:cubicBezTo>
                  <a:lnTo>
                    <a:pt x="21600" y="687"/>
                  </a:lnTo>
                  <a:cubicBezTo>
                    <a:pt x="21600" y="499"/>
                    <a:pt x="21535" y="310"/>
                    <a:pt x="21416" y="188"/>
                  </a:cubicBezTo>
                  <a:cubicBezTo>
                    <a:pt x="21296" y="66"/>
                    <a:pt x="21112" y="0"/>
                    <a:pt x="20927" y="0"/>
                  </a:cubicBezTo>
                  <a:lnTo>
                    <a:pt x="814" y="0"/>
                  </a:lnTo>
                  <a:cubicBezTo>
                    <a:pt x="629" y="0"/>
                    <a:pt x="445" y="66"/>
                    <a:pt x="325" y="188"/>
                  </a:cubicBezTo>
                  <a:cubicBezTo>
                    <a:pt x="206" y="310"/>
                    <a:pt x="141" y="499"/>
                    <a:pt x="141" y="687"/>
                  </a:cubicBezTo>
                  <a:lnTo>
                    <a:pt x="141" y="4500"/>
                  </a:lnTo>
                  <a:cubicBezTo>
                    <a:pt x="141" y="4688"/>
                    <a:pt x="206" y="4876"/>
                    <a:pt x="325" y="4998"/>
                  </a:cubicBezTo>
                  <a:cubicBezTo>
                    <a:pt x="445" y="5120"/>
                    <a:pt x="629" y="5187"/>
                    <a:pt x="814" y="5187"/>
                  </a:cubicBezTo>
                  <a:lnTo>
                    <a:pt x="16458" y="5187"/>
                  </a:lnTo>
                  <a:cubicBezTo>
                    <a:pt x="16642" y="5187"/>
                    <a:pt x="16827" y="5253"/>
                    <a:pt x="16946" y="5375"/>
                  </a:cubicBezTo>
                  <a:cubicBezTo>
                    <a:pt x="17065" y="5497"/>
                    <a:pt x="17130" y="5685"/>
                    <a:pt x="17130" y="5874"/>
                  </a:cubicBezTo>
                  <a:lnTo>
                    <a:pt x="17130" y="13432"/>
                  </a:lnTo>
                  <a:cubicBezTo>
                    <a:pt x="17130" y="14308"/>
                    <a:pt x="16881" y="15050"/>
                    <a:pt x="16393" y="15560"/>
                  </a:cubicBezTo>
                  <a:cubicBezTo>
                    <a:pt x="15904" y="16059"/>
                    <a:pt x="15297" y="16314"/>
                    <a:pt x="14559" y="16314"/>
                  </a:cubicBezTo>
                  <a:cubicBezTo>
                    <a:pt x="13821" y="16314"/>
                    <a:pt x="13214" y="16059"/>
                    <a:pt x="12726" y="15560"/>
                  </a:cubicBezTo>
                  <a:cubicBezTo>
                    <a:pt x="12237" y="15061"/>
                    <a:pt x="11988" y="14374"/>
                    <a:pt x="11988" y="13432"/>
                  </a:cubicBezTo>
                  <a:lnTo>
                    <a:pt x="11988" y="9875"/>
                  </a:lnTo>
                  <a:cubicBezTo>
                    <a:pt x="11988" y="9808"/>
                    <a:pt x="11923" y="9753"/>
                    <a:pt x="11869" y="9753"/>
                  </a:cubicBezTo>
                  <a:lnTo>
                    <a:pt x="7464" y="9753"/>
                  </a:lnTo>
                  <a:cubicBezTo>
                    <a:pt x="7345" y="9753"/>
                    <a:pt x="7214" y="9819"/>
                    <a:pt x="7095" y="9875"/>
                  </a:cubicBezTo>
                  <a:cubicBezTo>
                    <a:pt x="6976" y="9930"/>
                    <a:pt x="250" y="15804"/>
                    <a:pt x="250" y="15804"/>
                  </a:cubicBezTo>
                  <a:cubicBezTo>
                    <a:pt x="130" y="15926"/>
                    <a:pt x="0" y="16059"/>
                    <a:pt x="0" y="16236"/>
                  </a:cubicBezTo>
                  <a:lnTo>
                    <a:pt x="0" y="20292"/>
                  </a:lnTo>
                  <a:cubicBezTo>
                    <a:pt x="0" y="20603"/>
                    <a:pt x="65" y="20857"/>
                    <a:pt x="250" y="21046"/>
                  </a:cubicBezTo>
                  <a:cubicBezTo>
                    <a:pt x="434" y="21234"/>
                    <a:pt x="618" y="21301"/>
                    <a:pt x="857" y="21301"/>
                  </a:cubicBezTo>
                  <a:cubicBezTo>
                    <a:pt x="1096" y="21301"/>
                    <a:pt x="1345" y="21179"/>
                    <a:pt x="1530" y="21046"/>
                  </a:cubicBezTo>
                  <a:cubicBezTo>
                    <a:pt x="3244" y="19672"/>
                    <a:pt x="4947" y="18231"/>
                    <a:pt x="6791" y="16679"/>
                  </a:cubicBez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 name="B"/>
            <p:cNvSpPr/>
            <p:nvPr/>
          </p:nvSpPr>
          <p:spPr>
            <a:xfrm>
              <a:off x="165343" y="2675572"/>
              <a:ext cx="125462" cy="126303"/>
            </a:xfrm>
            <a:custGeom>
              <a:avLst/>
              <a:gdLst/>
              <a:ahLst/>
              <a:cxnLst>
                <a:cxn ang="0">
                  <a:pos x="wd2" y="hd2"/>
                </a:cxn>
                <a:cxn ang="5400000">
                  <a:pos x="wd2" y="hd2"/>
                </a:cxn>
                <a:cxn ang="10800000">
                  <a:pos x="wd2" y="hd2"/>
                </a:cxn>
                <a:cxn ang="16200000">
                  <a:pos x="wd2" y="hd2"/>
                </a:cxn>
              </a:cxnLst>
              <a:rect l="0" t="0" r="r" b="b"/>
              <a:pathLst>
                <a:path w="21600" h="21600" extrusionOk="0">
                  <a:moveTo>
                    <a:pt x="20923" y="0"/>
                  </a:moveTo>
                  <a:cubicBezTo>
                    <a:pt x="21108" y="0"/>
                    <a:pt x="21294" y="65"/>
                    <a:pt x="21414" y="185"/>
                  </a:cubicBezTo>
                  <a:cubicBezTo>
                    <a:pt x="21534" y="304"/>
                    <a:pt x="21600" y="489"/>
                    <a:pt x="21600" y="673"/>
                  </a:cubicBezTo>
                  <a:lnTo>
                    <a:pt x="21600" y="13890"/>
                  </a:lnTo>
                  <a:cubicBezTo>
                    <a:pt x="21600" y="15725"/>
                    <a:pt x="20988" y="17310"/>
                    <a:pt x="19688" y="18603"/>
                  </a:cubicBezTo>
                  <a:cubicBezTo>
                    <a:pt x="18399" y="19949"/>
                    <a:pt x="16793" y="20557"/>
                    <a:pt x="15012" y="20557"/>
                  </a:cubicBezTo>
                  <a:cubicBezTo>
                    <a:pt x="14455" y="20557"/>
                    <a:pt x="13908" y="20492"/>
                    <a:pt x="13351" y="20308"/>
                  </a:cubicBezTo>
                  <a:cubicBezTo>
                    <a:pt x="12794" y="20123"/>
                    <a:pt x="12302" y="19938"/>
                    <a:pt x="11876" y="19634"/>
                  </a:cubicBezTo>
                  <a:cubicBezTo>
                    <a:pt x="11756" y="19569"/>
                    <a:pt x="11625" y="19515"/>
                    <a:pt x="11450" y="19515"/>
                  </a:cubicBezTo>
                  <a:cubicBezTo>
                    <a:pt x="11275" y="19515"/>
                    <a:pt x="11079" y="19580"/>
                    <a:pt x="10958" y="19765"/>
                  </a:cubicBezTo>
                  <a:cubicBezTo>
                    <a:pt x="10467" y="20319"/>
                    <a:pt x="9789" y="20807"/>
                    <a:pt x="8992" y="21111"/>
                  </a:cubicBezTo>
                  <a:cubicBezTo>
                    <a:pt x="8194" y="21415"/>
                    <a:pt x="7397" y="21600"/>
                    <a:pt x="6588" y="21600"/>
                  </a:cubicBezTo>
                  <a:cubicBezTo>
                    <a:pt x="4807" y="21600"/>
                    <a:pt x="3267" y="20927"/>
                    <a:pt x="1912" y="19645"/>
                  </a:cubicBezTo>
                  <a:cubicBezTo>
                    <a:pt x="623" y="18364"/>
                    <a:pt x="0" y="16767"/>
                    <a:pt x="0" y="14932"/>
                  </a:cubicBezTo>
                  <a:lnTo>
                    <a:pt x="0" y="673"/>
                  </a:lnTo>
                  <a:cubicBezTo>
                    <a:pt x="0" y="489"/>
                    <a:pt x="66" y="304"/>
                    <a:pt x="186" y="185"/>
                  </a:cubicBezTo>
                  <a:cubicBezTo>
                    <a:pt x="306" y="65"/>
                    <a:pt x="492" y="0"/>
                    <a:pt x="677" y="0"/>
                  </a:cubicBezTo>
                  <a:lnTo>
                    <a:pt x="20934" y="0"/>
                  </a:lnTo>
                  <a:close/>
                  <a:moveTo>
                    <a:pt x="12980" y="13640"/>
                  </a:moveTo>
                  <a:cubicBezTo>
                    <a:pt x="12980" y="14194"/>
                    <a:pt x="13165" y="14682"/>
                    <a:pt x="13592" y="15052"/>
                  </a:cubicBezTo>
                  <a:cubicBezTo>
                    <a:pt x="14018" y="15421"/>
                    <a:pt x="14520" y="15605"/>
                    <a:pt x="15066" y="15605"/>
                  </a:cubicBezTo>
                  <a:cubicBezTo>
                    <a:pt x="15613" y="15605"/>
                    <a:pt x="16115" y="15421"/>
                    <a:pt x="16487" y="15052"/>
                  </a:cubicBezTo>
                  <a:cubicBezTo>
                    <a:pt x="16913" y="14682"/>
                    <a:pt x="17099" y="14194"/>
                    <a:pt x="17099" y="13640"/>
                  </a:cubicBezTo>
                  <a:lnTo>
                    <a:pt x="17099" y="5810"/>
                  </a:lnTo>
                  <a:cubicBezTo>
                    <a:pt x="17099" y="5625"/>
                    <a:pt x="17033" y="5441"/>
                    <a:pt x="16913" y="5321"/>
                  </a:cubicBezTo>
                  <a:cubicBezTo>
                    <a:pt x="16793" y="5202"/>
                    <a:pt x="16607" y="5137"/>
                    <a:pt x="16421" y="5137"/>
                  </a:cubicBezTo>
                  <a:lnTo>
                    <a:pt x="13646" y="5137"/>
                  </a:lnTo>
                  <a:cubicBezTo>
                    <a:pt x="13460" y="5137"/>
                    <a:pt x="13275" y="5202"/>
                    <a:pt x="13154" y="5321"/>
                  </a:cubicBezTo>
                  <a:cubicBezTo>
                    <a:pt x="13034" y="5441"/>
                    <a:pt x="12969" y="5625"/>
                    <a:pt x="12969" y="5810"/>
                  </a:cubicBezTo>
                  <a:cubicBezTo>
                    <a:pt x="12969" y="5810"/>
                    <a:pt x="12969" y="13640"/>
                    <a:pt x="12969" y="13640"/>
                  </a:cubicBezTo>
                  <a:close/>
                  <a:moveTo>
                    <a:pt x="4545" y="14498"/>
                  </a:moveTo>
                  <a:cubicBezTo>
                    <a:pt x="4545" y="15052"/>
                    <a:pt x="4731" y="15540"/>
                    <a:pt x="5157" y="15964"/>
                  </a:cubicBezTo>
                  <a:cubicBezTo>
                    <a:pt x="5583" y="16387"/>
                    <a:pt x="6086" y="16572"/>
                    <a:pt x="6577" y="16572"/>
                  </a:cubicBezTo>
                  <a:cubicBezTo>
                    <a:pt x="7134" y="16572"/>
                    <a:pt x="7681" y="16387"/>
                    <a:pt x="8052" y="15964"/>
                  </a:cubicBezTo>
                  <a:cubicBezTo>
                    <a:pt x="8424" y="15540"/>
                    <a:pt x="8664" y="15106"/>
                    <a:pt x="8664" y="14498"/>
                  </a:cubicBezTo>
                  <a:lnTo>
                    <a:pt x="8664" y="5810"/>
                  </a:lnTo>
                  <a:cubicBezTo>
                    <a:pt x="8664" y="5625"/>
                    <a:pt x="8598" y="5441"/>
                    <a:pt x="8478" y="5321"/>
                  </a:cubicBezTo>
                  <a:cubicBezTo>
                    <a:pt x="8358" y="5202"/>
                    <a:pt x="8172" y="5137"/>
                    <a:pt x="7987" y="5137"/>
                  </a:cubicBezTo>
                  <a:lnTo>
                    <a:pt x="5212" y="5137"/>
                  </a:lnTo>
                  <a:cubicBezTo>
                    <a:pt x="5026" y="5137"/>
                    <a:pt x="4840" y="5202"/>
                    <a:pt x="4720" y="5321"/>
                  </a:cubicBezTo>
                  <a:cubicBezTo>
                    <a:pt x="4600" y="5441"/>
                    <a:pt x="4534" y="5625"/>
                    <a:pt x="4534" y="5810"/>
                  </a:cubicBezTo>
                  <a:cubicBezTo>
                    <a:pt x="4534" y="5810"/>
                    <a:pt x="4534" y="14498"/>
                    <a:pt x="4534" y="14498"/>
                  </a:cubicBez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8" name="E"/>
            <p:cNvSpPr/>
            <p:nvPr/>
          </p:nvSpPr>
          <p:spPr>
            <a:xfrm>
              <a:off x="257551" y="2586482"/>
              <a:ext cx="34333" cy="4578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lnTo>
                    <a:pt x="21600" y="3895"/>
                  </a:lnTo>
                  <a:lnTo>
                    <a:pt x="5390" y="3895"/>
                  </a:lnTo>
                  <a:lnTo>
                    <a:pt x="5390" y="8778"/>
                  </a:lnTo>
                  <a:lnTo>
                    <a:pt x="20921" y="8778"/>
                  </a:lnTo>
                  <a:lnTo>
                    <a:pt x="20921" y="12493"/>
                  </a:lnTo>
                  <a:lnTo>
                    <a:pt x="5390" y="12493"/>
                  </a:lnTo>
                  <a:lnTo>
                    <a:pt x="5390" y="17376"/>
                  </a:lnTo>
                  <a:lnTo>
                    <a:pt x="21600" y="17376"/>
                  </a:lnTo>
                  <a:lnTo>
                    <a:pt x="2160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9" name="H"/>
            <p:cNvSpPr/>
            <p:nvPr/>
          </p:nvSpPr>
          <p:spPr>
            <a:xfrm>
              <a:off x="210019" y="2586482"/>
              <a:ext cx="39663" cy="45784"/>
            </a:xfrm>
            <a:custGeom>
              <a:avLst/>
              <a:gdLst/>
              <a:ahLst/>
              <a:cxnLst>
                <a:cxn ang="0">
                  <a:pos x="wd2" y="hd2"/>
                </a:cxn>
                <a:cxn ang="5400000">
                  <a:pos x="wd2" y="hd2"/>
                </a:cxn>
                <a:cxn ang="10800000">
                  <a:pos x="wd2" y="hd2"/>
                </a:cxn>
                <a:cxn ang="16200000">
                  <a:pos x="wd2" y="hd2"/>
                </a:cxn>
              </a:cxnLst>
              <a:rect l="0" t="0" r="r" b="b"/>
              <a:pathLst>
                <a:path w="21600" h="21600" extrusionOk="0">
                  <a:moveTo>
                    <a:pt x="16934" y="21600"/>
                  </a:moveTo>
                  <a:lnTo>
                    <a:pt x="16934" y="12822"/>
                  </a:lnTo>
                  <a:lnTo>
                    <a:pt x="4666" y="12822"/>
                  </a:lnTo>
                  <a:lnTo>
                    <a:pt x="4666" y="21600"/>
                  </a:lnTo>
                  <a:lnTo>
                    <a:pt x="0" y="21600"/>
                  </a:lnTo>
                  <a:lnTo>
                    <a:pt x="0" y="0"/>
                  </a:lnTo>
                  <a:lnTo>
                    <a:pt x="4666" y="0"/>
                  </a:lnTo>
                  <a:lnTo>
                    <a:pt x="4666" y="9107"/>
                  </a:lnTo>
                  <a:lnTo>
                    <a:pt x="16934" y="9107"/>
                  </a:lnTo>
                  <a:lnTo>
                    <a:pt x="16934" y="0"/>
                  </a:lnTo>
                  <a:lnTo>
                    <a:pt x="21600" y="0"/>
                  </a:lnTo>
                  <a:lnTo>
                    <a:pt x="21600" y="21600"/>
                  </a:lnTo>
                  <a:lnTo>
                    <a:pt x="16934"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 name="T"/>
            <p:cNvSpPr/>
            <p:nvPr/>
          </p:nvSpPr>
          <p:spPr>
            <a:xfrm>
              <a:off x="167119" y="2586482"/>
              <a:ext cx="37570" cy="45784"/>
            </a:xfrm>
            <a:custGeom>
              <a:avLst/>
              <a:gdLst/>
              <a:ahLst/>
              <a:cxnLst>
                <a:cxn ang="0">
                  <a:pos x="wd2" y="hd2"/>
                </a:cxn>
                <a:cxn ang="5400000">
                  <a:pos x="wd2" y="hd2"/>
                </a:cxn>
                <a:cxn ang="10800000">
                  <a:pos x="wd2" y="hd2"/>
                </a:cxn>
                <a:cxn ang="16200000">
                  <a:pos x="wd2" y="hd2"/>
                </a:cxn>
              </a:cxnLst>
              <a:rect l="0" t="0" r="r" b="b"/>
              <a:pathLst>
                <a:path w="21600" h="21600" extrusionOk="0">
                  <a:moveTo>
                    <a:pt x="8428" y="3715"/>
                  </a:moveTo>
                  <a:lnTo>
                    <a:pt x="0" y="3715"/>
                  </a:lnTo>
                  <a:lnTo>
                    <a:pt x="0" y="0"/>
                  </a:lnTo>
                  <a:lnTo>
                    <a:pt x="21600" y="0"/>
                  </a:lnTo>
                  <a:lnTo>
                    <a:pt x="21600" y="3715"/>
                  </a:lnTo>
                  <a:lnTo>
                    <a:pt x="13172" y="3715"/>
                  </a:lnTo>
                  <a:lnTo>
                    <a:pt x="13172" y="21600"/>
                  </a:lnTo>
                  <a:lnTo>
                    <a:pt x="8246" y="21600"/>
                  </a:lnTo>
                  <a:lnTo>
                    <a:pt x="8246" y="3715"/>
                  </a:lnTo>
                  <a:lnTo>
                    <a:pt x="8465" y="3715"/>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 name="Bridge Graphic"/>
            <p:cNvSpPr/>
            <p:nvPr/>
          </p:nvSpPr>
          <p:spPr>
            <a:xfrm>
              <a:off x="-1" y="0"/>
              <a:ext cx="457032" cy="153459"/>
            </a:xfrm>
            <a:custGeom>
              <a:avLst/>
              <a:gdLst/>
              <a:ahLst/>
              <a:cxnLst>
                <a:cxn ang="0">
                  <a:pos x="wd2" y="hd2"/>
                </a:cxn>
                <a:cxn ang="5400000">
                  <a:pos x="wd2" y="hd2"/>
                </a:cxn>
                <a:cxn ang="10800000">
                  <a:pos x="wd2" y="hd2"/>
                </a:cxn>
                <a:cxn ang="16200000">
                  <a:pos x="wd2" y="hd2"/>
                </a:cxn>
              </a:cxnLst>
              <a:rect l="0" t="0" r="r" b="b"/>
              <a:pathLst>
                <a:path w="21570" h="21535" extrusionOk="0">
                  <a:moveTo>
                    <a:pt x="21469" y="19649"/>
                  </a:moveTo>
                  <a:cubicBezTo>
                    <a:pt x="16033" y="15478"/>
                    <a:pt x="13808" y="5293"/>
                    <a:pt x="13161" y="2139"/>
                  </a:cubicBezTo>
                  <a:lnTo>
                    <a:pt x="13161" y="294"/>
                  </a:lnTo>
                  <a:cubicBezTo>
                    <a:pt x="13161" y="214"/>
                    <a:pt x="13152" y="134"/>
                    <a:pt x="13134" y="80"/>
                  </a:cubicBezTo>
                  <a:cubicBezTo>
                    <a:pt x="13116" y="27"/>
                    <a:pt x="13089" y="0"/>
                    <a:pt x="13062" y="0"/>
                  </a:cubicBezTo>
                  <a:lnTo>
                    <a:pt x="12514" y="0"/>
                  </a:lnTo>
                  <a:cubicBezTo>
                    <a:pt x="12487" y="0"/>
                    <a:pt x="12460" y="27"/>
                    <a:pt x="12442" y="80"/>
                  </a:cubicBezTo>
                  <a:cubicBezTo>
                    <a:pt x="12424" y="134"/>
                    <a:pt x="12415" y="214"/>
                    <a:pt x="12415" y="294"/>
                  </a:cubicBezTo>
                  <a:lnTo>
                    <a:pt x="12415" y="17510"/>
                  </a:lnTo>
                  <a:cubicBezTo>
                    <a:pt x="12110" y="17510"/>
                    <a:pt x="11112" y="17483"/>
                    <a:pt x="10798" y="17483"/>
                  </a:cubicBezTo>
                  <a:lnTo>
                    <a:pt x="10771" y="17483"/>
                  </a:lnTo>
                  <a:cubicBezTo>
                    <a:pt x="10457" y="17483"/>
                    <a:pt x="9459" y="17483"/>
                    <a:pt x="9154" y="17510"/>
                  </a:cubicBezTo>
                  <a:lnTo>
                    <a:pt x="9154" y="294"/>
                  </a:lnTo>
                  <a:cubicBezTo>
                    <a:pt x="9154" y="214"/>
                    <a:pt x="9145" y="134"/>
                    <a:pt x="9127" y="80"/>
                  </a:cubicBezTo>
                  <a:cubicBezTo>
                    <a:pt x="9109" y="27"/>
                    <a:pt x="9082" y="0"/>
                    <a:pt x="9055" y="0"/>
                  </a:cubicBezTo>
                  <a:lnTo>
                    <a:pt x="8507" y="0"/>
                  </a:lnTo>
                  <a:cubicBezTo>
                    <a:pt x="8480" y="0"/>
                    <a:pt x="8453" y="27"/>
                    <a:pt x="8435" y="80"/>
                  </a:cubicBezTo>
                  <a:cubicBezTo>
                    <a:pt x="8417" y="134"/>
                    <a:pt x="8408" y="214"/>
                    <a:pt x="8408" y="294"/>
                  </a:cubicBezTo>
                  <a:lnTo>
                    <a:pt x="8408" y="2139"/>
                  </a:lnTo>
                  <a:cubicBezTo>
                    <a:pt x="7761" y="5293"/>
                    <a:pt x="5533" y="15478"/>
                    <a:pt x="91" y="19649"/>
                  </a:cubicBezTo>
                  <a:cubicBezTo>
                    <a:pt x="-8" y="19729"/>
                    <a:pt x="-17" y="20130"/>
                    <a:pt x="19" y="20718"/>
                  </a:cubicBezTo>
                  <a:cubicBezTo>
                    <a:pt x="55" y="21359"/>
                    <a:pt x="118" y="21600"/>
                    <a:pt x="280" y="21520"/>
                  </a:cubicBezTo>
                  <a:cubicBezTo>
                    <a:pt x="1996" y="20798"/>
                    <a:pt x="3523" y="20237"/>
                    <a:pt x="5239" y="19862"/>
                  </a:cubicBezTo>
                  <a:cubicBezTo>
                    <a:pt x="5239" y="19862"/>
                    <a:pt x="5239" y="19889"/>
                    <a:pt x="5248" y="19889"/>
                  </a:cubicBezTo>
                  <a:cubicBezTo>
                    <a:pt x="5257" y="19889"/>
                    <a:pt x="5266" y="19862"/>
                    <a:pt x="5275" y="19862"/>
                  </a:cubicBezTo>
                  <a:cubicBezTo>
                    <a:pt x="6174" y="19675"/>
                    <a:pt x="7306" y="19542"/>
                    <a:pt x="8411" y="19461"/>
                  </a:cubicBezTo>
                  <a:lnTo>
                    <a:pt x="8411" y="21226"/>
                  </a:lnTo>
                  <a:cubicBezTo>
                    <a:pt x="8411" y="21306"/>
                    <a:pt x="8420" y="21386"/>
                    <a:pt x="8438" y="21440"/>
                  </a:cubicBezTo>
                  <a:cubicBezTo>
                    <a:pt x="8456" y="21493"/>
                    <a:pt x="8483" y="21520"/>
                    <a:pt x="8510" y="21520"/>
                  </a:cubicBezTo>
                  <a:lnTo>
                    <a:pt x="9058" y="21520"/>
                  </a:lnTo>
                  <a:cubicBezTo>
                    <a:pt x="9085" y="21520"/>
                    <a:pt x="9112" y="21493"/>
                    <a:pt x="9130" y="21440"/>
                  </a:cubicBezTo>
                  <a:cubicBezTo>
                    <a:pt x="9148" y="21386"/>
                    <a:pt x="9157" y="21306"/>
                    <a:pt x="9157" y="21226"/>
                  </a:cubicBezTo>
                  <a:lnTo>
                    <a:pt x="9157" y="19408"/>
                  </a:lnTo>
                  <a:cubicBezTo>
                    <a:pt x="9741" y="19381"/>
                    <a:pt x="10298" y="19354"/>
                    <a:pt x="10783" y="19354"/>
                  </a:cubicBezTo>
                  <a:cubicBezTo>
                    <a:pt x="11268" y="19354"/>
                    <a:pt x="11825" y="19381"/>
                    <a:pt x="12409" y="19408"/>
                  </a:cubicBezTo>
                  <a:lnTo>
                    <a:pt x="12409" y="21226"/>
                  </a:lnTo>
                  <a:cubicBezTo>
                    <a:pt x="12409" y="21306"/>
                    <a:pt x="12418" y="21386"/>
                    <a:pt x="12436" y="21440"/>
                  </a:cubicBezTo>
                  <a:cubicBezTo>
                    <a:pt x="12454" y="21493"/>
                    <a:pt x="12481" y="21520"/>
                    <a:pt x="12508" y="21520"/>
                  </a:cubicBezTo>
                  <a:lnTo>
                    <a:pt x="13056" y="21520"/>
                  </a:lnTo>
                  <a:cubicBezTo>
                    <a:pt x="13083" y="21520"/>
                    <a:pt x="13110" y="21493"/>
                    <a:pt x="13128" y="21440"/>
                  </a:cubicBezTo>
                  <a:cubicBezTo>
                    <a:pt x="13146" y="21386"/>
                    <a:pt x="13155" y="21306"/>
                    <a:pt x="13155" y="21226"/>
                  </a:cubicBezTo>
                  <a:lnTo>
                    <a:pt x="13155" y="19461"/>
                  </a:lnTo>
                  <a:cubicBezTo>
                    <a:pt x="14260" y="19542"/>
                    <a:pt x="15392" y="19675"/>
                    <a:pt x="16291" y="19862"/>
                  </a:cubicBezTo>
                  <a:cubicBezTo>
                    <a:pt x="16300" y="19862"/>
                    <a:pt x="16309" y="19889"/>
                    <a:pt x="16318" y="19889"/>
                  </a:cubicBezTo>
                  <a:cubicBezTo>
                    <a:pt x="16318" y="19889"/>
                    <a:pt x="16318" y="19862"/>
                    <a:pt x="16327" y="19862"/>
                  </a:cubicBezTo>
                  <a:cubicBezTo>
                    <a:pt x="18052" y="20210"/>
                    <a:pt x="19579" y="20771"/>
                    <a:pt x="21295" y="21520"/>
                  </a:cubicBezTo>
                  <a:cubicBezTo>
                    <a:pt x="21448" y="21573"/>
                    <a:pt x="21520" y="21359"/>
                    <a:pt x="21556" y="20718"/>
                  </a:cubicBezTo>
                  <a:cubicBezTo>
                    <a:pt x="21583" y="20156"/>
                    <a:pt x="21574" y="19729"/>
                    <a:pt x="21475" y="19649"/>
                  </a:cubicBezTo>
                  <a:close/>
                  <a:moveTo>
                    <a:pt x="8408" y="17563"/>
                  </a:moveTo>
                  <a:cubicBezTo>
                    <a:pt x="7833" y="17617"/>
                    <a:pt x="7258" y="17670"/>
                    <a:pt x="6683" y="17750"/>
                  </a:cubicBezTo>
                  <a:cubicBezTo>
                    <a:pt x="7303" y="16628"/>
                    <a:pt x="7860" y="15318"/>
                    <a:pt x="8408" y="13553"/>
                  </a:cubicBezTo>
                  <a:lnTo>
                    <a:pt x="8408" y="17563"/>
                  </a:lnTo>
                  <a:close/>
                  <a:moveTo>
                    <a:pt x="8408" y="10533"/>
                  </a:moveTo>
                  <a:cubicBezTo>
                    <a:pt x="7402" y="14329"/>
                    <a:pt x="6440" y="16200"/>
                    <a:pt x="5075" y="18018"/>
                  </a:cubicBezTo>
                  <a:cubicBezTo>
                    <a:pt x="4347" y="18178"/>
                    <a:pt x="3610" y="18365"/>
                    <a:pt x="2873" y="18606"/>
                  </a:cubicBezTo>
                  <a:cubicBezTo>
                    <a:pt x="5847" y="14596"/>
                    <a:pt x="7545" y="9116"/>
                    <a:pt x="8408" y="5614"/>
                  </a:cubicBezTo>
                  <a:lnTo>
                    <a:pt x="8408" y="10533"/>
                  </a:lnTo>
                  <a:close/>
                  <a:moveTo>
                    <a:pt x="13161" y="17563"/>
                  </a:moveTo>
                  <a:lnTo>
                    <a:pt x="13161" y="13553"/>
                  </a:lnTo>
                  <a:cubicBezTo>
                    <a:pt x="13709" y="15318"/>
                    <a:pt x="14257" y="16628"/>
                    <a:pt x="14886" y="17750"/>
                  </a:cubicBezTo>
                  <a:cubicBezTo>
                    <a:pt x="14311" y="17670"/>
                    <a:pt x="13736" y="17617"/>
                    <a:pt x="13161" y="17563"/>
                  </a:cubicBezTo>
                  <a:close/>
                  <a:moveTo>
                    <a:pt x="16494" y="18045"/>
                  </a:moveTo>
                  <a:cubicBezTo>
                    <a:pt x="15138" y="16227"/>
                    <a:pt x="14167" y="14355"/>
                    <a:pt x="13161" y="10559"/>
                  </a:cubicBezTo>
                  <a:lnTo>
                    <a:pt x="13161" y="5614"/>
                  </a:lnTo>
                  <a:cubicBezTo>
                    <a:pt x="14033" y="9116"/>
                    <a:pt x="15722" y="14596"/>
                    <a:pt x="18696" y="18606"/>
                  </a:cubicBezTo>
                  <a:cubicBezTo>
                    <a:pt x="17959" y="18392"/>
                    <a:pt x="17222" y="18178"/>
                    <a:pt x="16494" y="18045"/>
                  </a:cubicBez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grpSp>
      <p:sp>
        <p:nvSpPr>
          <p:cNvPr id="13" name="Slide Number"/>
          <p:cNvSpPr txBox="1">
            <a:spLocks noGrp="1"/>
          </p:cNvSpPr>
          <p:nvPr>
            <p:ph type="sldNum" sz="quarter" idx="2"/>
          </p:nvPr>
        </p:nvSpPr>
        <p:spPr>
          <a:xfrm>
            <a:off x="251438" y="6360150"/>
            <a:ext cx="251461" cy="269241"/>
          </a:xfrm>
          <a:prstGeom prst="rect">
            <a:avLst/>
          </a:prstGeom>
          <a:ln w="12700">
            <a:miter lim="400000"/>
          </a:ln>
        </p:spPr>
        <p:txBody>
          <a:bodyPr wrap="none" lIns="45719" rIns="45719" anchor="ctr">
            <a:spAutoFit/>
          </a:bodyPr>
          <a:lstStyle>
            <a:lvl1pPr algn="ctr">
              <a:defRPr sz="1000">
                <a:solidFill>
                  <a:srgbClr val="808080"/>
                </a:solidFill>
              </a:defRPr>
            </a:lvl1pPr>
          </a:lstStyle>
          <a:p>
            <a:fld id="{86CB4B4D-7CA3-9044-876B-883B54F8677D}" type="slidenum">
              <a:t>‹#›</a:t>
            </a:fld>
            <a:endParaRPr/>
          </a:p>
        </p:txBody>
      </p:sp>
      <p:sp>
        <p:nvSpPr>
          <p:cNvPr id="14" name="Title Text"/>
          <p:cNvSpPr txBox="1">
            <a:spLocks noGrp="1"/>
          </p:cNvSpPr>
          <p:nvPr>
            <p:ph type="title"/>
          </p:nvPr>
        </p:nvSpPr>
        <p:spPr>
          <a:xfrm>
            <a:off x="609600" y="274637"/>
            <a:ext cx="109728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Title Text</a:t>
            </a:r>
          </a:p>
        </p:txBody>
      </p:sp>
      <p:sp>
        <p:nvSpPr>
          <p:cNvPr id="1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Lst>
  <p:transition spd="med"/>
  <p:txStyles>
    <p:titleStyle>
      <a:lvl1pPr marL="0" marR="0" indent="0" algn="l" defTabSz="914400" rtl="0" latinLnBrk="0">
        <a:lnSpc>
          <a:spcPct val="90000"/>
        </a:lnSpc>
        <a:spcBef>
          <a:spcPts val="0"/>
        </a:spcBef>
        <a:spcAft>
          <a:spcPts val="0"/>
        </a:spcAft>
        <a:buClrTx/>
        <a:buSzTx/>
        <a:buFontTx/>
        <a:buNone/>
        <a:tabLst/>
        <a:defRPr sz="2600" b="0" i="0" u="none" strike="noStrike" cap="none" spc="0" baseline="0">
          <a:solidFill>
            <a:srgbClr val="242834"/>
          </a:solidFill>
          <a:uFillTx/>
          <a:latin typeface="Avenir Next Demi Bold"/>
          <a:ea typeface="Avenir Next Demi Bold"/>
          <a:cs typeface="Avenir Next Demi Bold"/>
          <a:sym typeface="Avenir Next Demi Bold"/>
        </a:defRPr>
      </a:lvl1pPr>
      <a:lvl2pPr marL="0" marR="0" indent="0" algn="l" defTabSz="914400" rtl="0" latinLnBrk="0">
        <a:lnSpc>
          <a:spcPct val="90000"/>
        </a:lnSpc>
        <a:spcBef>
          <a:spcPts val="0"/>
        </a:spcBef>
        <a:spcAft>
          <a:spcPts val="0"/>
        </a:spcAft>
        <a:buClrTx/>
        <a:buSzTx/>
        <a:buFontTx/>
        <a:buNone/>
        <a:tabLst/>
        <a:defRPr sz="2600" b="0" i="0" u="none" strike="noStrike" cap="none" spc="0" baseline="0">
          <a:solidFill>
            <a:srgbClr val="242834"/>
          </a:solidFill>
          <a:uFillTx/>
          <a:latin typeface="Avenir Next Demi Bold"/>
          <a:ea typeface="Avenir Next Demi Bold"/>
          <a:cs typeface="Avenir Next Demi Bold"/>
          <a:sym typeface="Avenir Next Demi Bold"/>
        </a:defRPr>
      </a:lvl2pPr>
      <a:lvl3pPr marL="0" marR="0" indent="0" algn="l" defTabSz="914400" rtl="0" latinLnBrk="0">
        <a:lnSpc>
          <a:spcPct val="90000"/>
        </a:lnSpc>
        <a:spcBef>
          <a:spcPts val="0"/>
        </a:spcBef>
        <a:spcAft>
          <a:spcPts val="0"/>
        </a:spcAft>
        <a:buClrTx/>
        <a:buSzTx/>
        <a:buFontTx/>
        <a:buNone/>
        <a:tabLst/>
        <a:defRPr sz="2600" b="0" i="0" u="none" strike="noStrike" cap="none" spc="0" baseline="0">
          <a:solidFill>
            <a:srgbClr val="242834"/>
          </a:solidFill>
          <a:uFillTx/>
          <a:latin typeface="Avenir Next Demi Bold"/>
          <a:ea typeface="Avenir Next Demi Bold"/>
          <a:cs typeface="Avenir Next Demi Bold"/>
          <a:sym typeface="Avenir Next Demi Bold"/>
        </a:defRPr>
      </a:lvl3pPr>
      <a:lvl4pPr marL="0" marR="0" indent="0" algn="l" defTabSz="914400" rtl="0" latinLnBrk="0">
        <a:lnSpc>
          <a:spcPct val="90000"/>
        </a:lnSpc>
        <a:spcBef>
          <a:spcPts val="0"/>
        </a:spcBef>
        <a:spcAft>
          <a:spcPts val="0"/>
        </a:spcAft>
        <a:buClrTx/>
        <a:buSzTx/>
        <a:buFontTx/>
        <a:buNone/>
        <a:tabLst/>
        <a:defRPr sz="2600" b="0" i="0" u="none" strike="noStrike" cap="none" spc="0" baseline="0">
          <a:solidFill>
            <a:srgbClr val="242834"/>
          </a:solidFill>
          <a:uFillTx/>
          <a:latin typeface="Avenir Next Demi Bold"/>
          <a:ea typeface="Avenir Next Demi Bold"/>
          <a:cs typeface="Avenir Next Demi Bold"/>
          <a:sym typeface="Avenir Next Demi Bold"/>
        </a:defRPr>
      </a:lvl4pPr>
      <a:lvl5pPr marL="0" marR="0" indent="0" algn="l" defTabSz="914400" rtl="0" latinLnBrk="0">
        <a:lnSpc>
          <a:spcPct val="90000"/>
        </a:lnSpc>
        <a:spcBef>
          <a:spcPts val="0"/>
        </a:spcBef>
        <a:spcAft>
          <a:spcPts val="0"/>
        </a:spcAft>
        <a:buClrTx/>
        <a:buSzTx/>
        <a:buFontTx/>
        <a:buNone/>
        <a:tabLst/>
        <a:defRPr sz="2600" b="0" i="0" u="none" strike="noStrike" cap="none" spc="0" baseline="0">
          <a:solidFill>
            <a:srgbClr val="242834"/>
          </a:solidFill>
          <a:uFillTx/>
          <a:latin typeface="Avenir Next Demi Bold"/>
          <a:ea typeface="Avenir Next Demi Bold"/>
          <a:cs typeface="Avenir Next Demi Bold"/>
          <a:sym typeface="Avenir Next Demi Bold"/>
        </a:defRPr>
      </a:lvl5pPr>
      <a:lvl6pPr marL="0" marR="0" indent="0" algn="l" defTabSz="914400" rtl="0" latinLnBrk="0">
        <a:lnSpc>
          <a:spcPct val="90000"/>
        </a:lnSpc>
        <a:spcBef>
          <a:spcPts val="0"/>
        </a:spcBef>
        <a:spcAft>
          <a:spcPts val="0"/>
        </a:spcAft>
        <a:buClrTx/>
        <a:buSzTx/>
        <a:buFontTx/>
        <a:buNone/>
        <a:tabLst/>
        <a:defRPr sz="2600" b="0" i="0" u="none" strike="noStrike" cap="none" spc="0" baseline="0">
          <a:solidFill>
            <a:srgbClr val="242834"/>
          </a:solidFill>
          <a:uFillTx/>
          <a:latin typeface="Avenir Next Demi Bold"/>
          <a:ea typeface="Avenir Next Demi Bold"/>
          <a:cs typeface="Avenir Next Demi Bold"/>
          <a:sym typeface="Avenir Next Demi Bold"/>
        </a:defRPr>
      </a:lvl6pPr>
      <a:lvl7pPr marL="0" marR="0" indent="0" algn="l" defTabSz="914400" rtl="0" latinLnBrk="0">
        <a:lnSpc>
          <a:spcPct val="90000"/>
        </a:lnSpc>
        <a:spcBef>
          <a:spcPts val="0"/>
        </a:spcBef>
        <a:spcAft>
          <a:spcPts val="0"/>
        </a:spcAft>
        <a:buClrTx/>
        <a:buSzTx/>
        <a:buFontTx/>
        <a:buNone/>
        <a:tabLst/>
        <a:defRPr sz="2600" b="0" i="0" u="none" strike="noStrike" cap="none" spc="0" baseline="0">
          <a:solidFill>
            <a:srgbClr val="242834"/>
          </a:solidFill>
          <a:uFillTx/>
          <a:latin typeface="Avenir Next Demi Bold"/>
          <a:ea typeface="Avenir Next Demi Bold"/>
          <a:cs typeface="Avenir Next Demi Bold"/>
          <a:sym typeface="Avenir Next Demi Bold"/>
        </a:defRPr>
      </a:lvl7pPr>
      <a:lvl8pPr marL="0" marR="0" indent="0" algn="l" defTabSz="914400" rtl="0" latinLnBrk="0">
        <a:lnSpc>
          <a:spcPct val="90000"/>
        </a:lnSpc>
        <a:spcBef>
          <a:spcPts val="0"/>
        </a:spcBef>
        <a:spcAft>
          <a:spcPts val="0"/>
        </a:spcAft>
        <a:buClrTx/>
        <a:buSzTx/>
        <a:buFontTx/>
        <a:buNone/>
        <a:tabLst/>
        <a:defRPr sz="2600" b="0" i="0" u="none" strike="noStrike" cap="none" spc="0" baseline="0">
          <a:solidFill>
            <a:srgbClr val="242834"/>
          </a:solidFill>
          <a:uFillTx/>
          <a:latin typeface="Avenir Next Demi Bold"/>
          <a:ea typeface="Avenir Next Demi Bold"/>
          <a:cs typeface="Avenir Next Demi Bold"/>
          <a:sym typeface="Avenir Next Demi Bold"/>
        </a:defRPr>
      </a:lvl8pPr>
      <a:lvl9pPr marL="0" marR="0" indent="0" algn="l" defTabSz="914400" rtl="0" latinLnBrk="0">
        <a:lnSpc>
          <a:spcPct val="90000"/>
        </a:lnSpc>
        <a:spcBef>
          <a:spcPts val="0"/>
        </a:spcBef>
        <a:spcAft>
          <a:spcPts val="0"/>
        </a:spcAft>
        <a:buClrTx/>
        <a:buSzTx/>
        <a:buFontTx/>
        <a:buNone/>
        <a:tabLst/>
        <a:defRPr sz="2600" b="0" i="0" u="none" strike="noStrike" cap="none" spc="0" baseline="0">
          <a:solidFill>
            <a:srgbClr val="242834"/>
          </a:solidFill>
          <a:uFillTx/>
          <a:latin typeface="Avenir Next Demi Bold"/>
          <a:ea typeface="Avenir Next Demi Bold"/>
          <a:cs typeface="Avenir Next Demi Bold"/>
          <a:sym typeface="Avenir Next Demi Bold"/>
        </a:defRPr>
      </a:lvl9pPr>
    </p:titleStyle>
    <p:bodyStyle>
      <a:lvl1pPr marL="0" marR="0" indent="0" algn="l" defTabSz="914400" rtl="0" latinLnBrk="0">
        <a:lnSpc>
          <a:spcPct val="110000"/>
        </a:lnSpc>
        <a:spcBef>
          <a:spcPts val="600"/>
        </a:spcBef>
        <a:spcAft>
          <a:spcPts val="0"/>
        </a:spcAft>
        <a:buClrTx/>
        <a:buSzTx/>
        <a:buFontTx/>
        <a:buNone/>
        <a:tabLst/>
        <a:defRPr sz="1600" b="0" i="0" u="none" strike="noStrike" cap="none" spc="0" baseline="0">
          <a:solidFill>
            <a:srgbClr val="808080"/>
          </a:solidFill>
          <a:uFillTx/>
          <a:latin typeface="+mj-lt"/>
          <a:ea typeface="+mj-ea"/>
          <a:cs typeface="+mj-cs"/>
          <a:sym typeface="Avenir Next Regular"/>
        </a:defRPr>
      </a:lvl1pPr>
      <a:lvl2pPr marL="344488" marR="0" indent="-230188" algn="l" defTabSz="914400" rtl="0" latinLnBrk="0">
        <a:lnSpc>
          <a:spcPct val="110000"/>
        </a:lnSpc>
        <a:spcBef>
          <a:spcPts val="600"/>
        </a:spcBef>
        <a:spcAft>
          <a:spcPts val="0"/>
        </a:spcAft>
        <a:buClrTx/>
        <a:buSzPct val="100000"/>
        <a:buFontTx/>
        <a:buChar char="•"/>
        <a:tabLst/>
        <a:defRPr sz="1600" b="0" i="0" u="none" strike="noStrike" cap="none" spc="0" baseline="0">
          <a:solidFill>
            <a:srgbClr val="808080"/>
          </a:solidFill>
          <a:uFillTx/>
          <a:latin typeface="+mj-lt"/>
          <a:ea typeface="+mj-ea"/>
          <a:cs typeface="+mj-cs"/>
          <a:sym typeface="Avenir Next Regular"/>
        </a:defRPr>
      </a:lvl2pPr>
      <a:lvl3pPr marL="571500" marR="0" indent="-228600" algn="l" defTabSz="914400" rtl="0" latinLnBrk="0">
        <a:lnSpc>
          <a:spcPct val="110000"/>
        </a:lnSpc>
        <a:spcBef>
          <a:spcPts val="600"/>
        </a:spcBef>
        <a:spcAft>
          <a:spcPts val="0"/>
        </a:spcAft>
        <a:buClrTx/>
        <a:buSzPct val="100000"/>
        <a:buFontTx/>
        <a:buChar char="•"/>
        <a:tabLst/>
        <a:defRPr sz="1600" b="0" i="0" u="none" strike="noStrike" cap="none" spc="0" baseline="0">
          <a:solidFill>
            <a:srgbClr val="808080"/>
          </a:solidFill>
          <a:uFillTx/>
          <a:latin typeface="+mj-lt"/>
          <a:ea typeface="+mj-ea"/>
          <a:cs typeface="+mj-cs"/>
          <a:sym typeface="Avenir Next Regular"/>
        </a:defRPr>
      </a:lvl3pPr>
      <a:lvl4pPr marL="800100" marR="0" indent="-228600" algn="l" defTabSz="914400" rtl="0" latinLnBrk="0">
        <a:lnSpc>
          <a:spcPct val="110000"/>
        </a:lnSpc>
        <a:spcBef>
          <a:spcPts val="600"/>
        </a:spcBef>
        <a:spcAft>
          <a:spcPts val="0"/>
        </a:spcAft>
        <a:buClrTx/>
        <a:buSzPct val="100000"/>
        <a:buFontTx/>
        <a:buChar char="•"/>
        <a:tabLst/>
        <a:defRPr sz="1600" b="0" i="0" u="none" strike="noStrike" cap="none" spc="0" baseline="0">
          <a:solidFill>
            <a:srgbClr val="808080"/>
          </a:solidFill>
          <a:uFillTx/>
          <a:latin typeface="+mj-lt"/>
          <a:ea typeface="+mj-ea"/>
          <a:cs typeface="+mj-cs"/>
          <a:sym typeface="Avenir Next Regular"/>
        </a:defRPr>
      </a:lvl4pPr>
      <a:lvl5pPr marL="1028700" marR="0" indent="-228600" algn="l" defTabSz="914400" rtl="0" latinLnBrk="0">
        <a:lnSpc>
          <a:spcPct val="110000"/>
        </a:lnSpc>
        <a:spcBef>
          <a:spcPts val="600"/>
        </a:spcBef>
        <a:spcAft>
          <a:spcPts val="0"/>
        </a:spcAft>
        <a:buClrTx/>
        <a:buSzPct val="100000"/>
        <a:buFontTx/>
        <a:buChar char="•"/>
        <a:tabLst/>
        <a:defRPr sz="1600" b="0" i="0" u="none" strike="noStrike" cap="none" spc="0" baseline="0">
          <a:solidFill>
            <a:srgbClr val="808080"/>
          </a:solidFill>
          <a:uFillTx/>
          <a:latin typeface="+mj-lt"/>
          <a:ea typeface="+mj-ea"/>
          <a:cs typeface="+mj-cs"/>
          <a:sym typeface="Avenir Next Regular"/>
        </a:defRPr>
      </a:lvl5pPr>
      <a:lvl6pPr marL="2489200" marR="0" indent="-203200" algn="l" defTabSz="914400" rtl="0" latinLnBrk="0">
        <a:lnSpc>
          <a:spcPct val="110000"/>
        </a:lnSpc>
        <a:spcBef>
          <a:spcPts val="600"/>
        </a:spcBef>
        <a:spcAft>
          <a:spcPts val="0"/>
        </a:spcAft>
        <a:buClrTx/>
        <a:buSzPct val="100000"/>
        <a:buFontTx/>
        <a:buChar char="•"/>
        <a:tabLst/>
        <a:defRPr sz="1600" b="0" i="0" u="none" strike="noStrike" cap="none" spc="0" baseline="0">
          <a:solidFill>
            <a:srgbClr val="808080"/>
          </a:solidFill>
          <a:uFillTx/>
          <a:latin typeface="+mj-lt"/>
          <a:ea typeface="+mj-ea"/>
          <a:cs typeface="+mj-cs"/>
          <a:sym typeface="Avenir Next Regular"/>
        </a:defRPr>
      </a:lvl6pPr>
      <a:lvl7pPr marL="2946400" marR="0" indent="-203200" algn="l" defTabSz="914400" rtl="0" latinLnBrk="0">
        <a:lnSpc>
          <a:spcPct val="110000"/>
        </a:lnSpc>
        <a:spcBef>
          <a:spcPts val="600"/>
        </a:spcBef>
        <a:spcAft>
          <a:spcPts val="0"/>
        </a:spcAft>
        <a:buClrTx/>
        <a:buSzPct val="100000"/>
        <a:buFontTx/>
        <a:buChar char="•"/>
        <a:tabLst/>
        <a:defRPr sz="1600" b="0" i="0" u="none" strike="noStrike" cap="none" spc="0" baseline="0">
          <a:solidFill>
            <a:srgbClr val="808080"/>
          </a:solidFill>
          <a:uFillTx/>
          <a:latin typeface="+mj-lt"/>
          <a:ea typeface="+mj-ea"/>
          <a:cs typeface="+mj-cs"/>
          <a:sym typeface="Avenir Next Regular"/>
        </a:defRPr>
      </a:lvl7pPr>
      <a:lvl8pPr marL="3403600" marR="0" indent="-203200" algn="l" defTabSz="914400" rtl="0" latinLnBrk="0">
        <a:lnSpc>
          <a:spcPct val="110000"/>
        </a:lnSpc>
        <a:spcBef>
          <a:spcPts val="600"/>
        </a:spcBef>
        <a:spcAft>
          <a:spcPts val="0"/>
        </a:spcAft>
        <a:buClrTx/>
        <a:buSzPct val="100000"/>
        <a:buFontTx/>
        <a:buChar char="•"/>
        <a:tabLst/>
        <a:defRPr sz="1600" b="0" i="0" u="none" strike="noStrike" cap="none" spc="0" baseline="0">
          <a:solidFill>
            <a:srgbClr val="808080"/>
          </a:solidFill>
          <a:uFillTx/>
          <a:latin typeface="+mj-lt"/>
          <a:ea typeface="+mj-ea"/>
          <a:cs typeface="+mj-cs"/>
          <a:sym typeface="Avenir Next Regular"/>
        </a:defRPr>
      </a:lvl8pPr>
      <a:lvl9pPr marL="3860800" marR="0" indent="-203200" algn="l" defTabSz="914400" rtl="0" latinLnBrk="0">
        <a:lnSpc>
          <a:spcPct val="110000"/>
        </a:lnSpc>
        <a:spcBef>
          <a:spcPts val="600"/>
        </a:spcBef>
        <a:spcAft>
          <a:spcPts val="0"/>
        </a:spcAft>
        <a:buClrTx/>
        <a:buSzPct val="100000"/>
        <a:buFontTx/>
        <a:buChar char="•"/>
        <a:tabLst/>
        <a:defRPr sz="1600" b="0" i="0" u="none" strike="noStrike" cap="none" spc="0" baseline="0">
          <a:solidFill>
            <a:srgbClr val="808080"/>
          </a:solidFill>
          <a:uFillTx/>
          <a:latin typeface="+mj-lt"/>
          <a:ea typeface="+mj-ea"/>
          <a:cs typeface="+mj-cs"/>
          <a:sym typeface="Avenir Next Regular"/>
        </a:defRPr>
      </a:lvl9pPr>
    </p:bodyStyle>
    <p:otherStyle>
      <a:lvl1pPr marL="0" marR="0" indent="0" algn="ct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venir Next Regular"/>
        </a:defRPr>
      </a:lvl1pPr>
      <a:lvl2pPr marL="0" marR="0" indent="457200" algn="ct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venir Next Regular"/>
        </a:defRPr>
      </a:lvl2pPr>
      <a:lvl3pPr marL="0" marR="0" indent="914400" algn="ct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venir Next Regular"/>
        </a:defRPr>
      </a:lvl3pPr>
      <a:lvl4pPr marL="0" marR="0" indent="1371600" algn="ct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venir Next Regular"/>
        </a:defRPr>
      </a:lvl4pPr>
      <a:lvl5pPr marL="0" marR="0" indent="1828800" algn="ct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venir Next Regular"/>
        </a:defRPr>
      </a:lvl5pPr>
      <a:lvl6pPr marL="0" marR="0" indent="2286000" algn="ct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venir Next Regular"/>
        </a:defRPr>
      </a:lvl6pPr>
      <a:lvl7pPr marL="0" marR="0" indent="2743200" algn="ct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venir Next Regular"/>
        </a:defRPr>
      </a:lvl7pPr>
      <a:lvl8pPr marL="0" marR="0" indent="3200400" algn="ct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venir Next Regular"/>
        </a:defRPr>
      </a:lvl8pPr>
      <a:lvl9pPr marL="0" marR="0" indent="3657600" algn="ct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venir Next Regular"/>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Title 1"/>
          <p:cNvSpPr txBox="1"/>
          <p:nvPr/>
        </p:nvSpPr>
        <p:spPr>
          <a:xfrm>
            <a:off x="2701290" y="409575"/>
            <a:ext cx="3105785" cy="1335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normAutofit/>
          </a:bodyPr>
          <a:lstStyle/>
          <a:p>
            <a:pPr defTabSz="914400">
              <a:lnSpc>
                <a:spcPct val="90000"/>
              </a:lnSpc>
              <a:defRPr sz="2600">
                <a:solidFill>
                  <a:schemeClr val="accent1"/>
                </a:solidFill>
                <a:latin typeface="Avenir Next Demi Bold"/>
                <a:ea typeface="Avenir Next Demi Bold"/>
                <a:cs typeface="Avenir Next Demi Bold"/>
                <a:sym typeface="Avenir Next Demi Bold"/>
              </a:defRPr>
            </a:pPr>
            <a:r>
              <a:rPr lang="en-US" b="1" dirty="0">
                <a:latin typeface="Avenir Next LT Pro Demi" panose="020F0502020204030204" pitchFamily="34" charset="0"/>
                <a:cs typeface="Avenir Next LT Pro Demi" panose="020F0502020204030204" pitchFamily="34" charset="0"/>
              </a:rPr>
              <a:t>Sarah</a:t>
            </a:r>
            <a:r>
              <a:rPr b="1" dirty="0">
                <a:latin typeface="Avenir Next LT Pro Demi" panose="020F0502020204030204" pitchFamily="34" charset="0"/>
                <a:cs typeface="Avenir Next LT Pro Demi" panose="020F0502020204030204" pitchFamily="34" charset="0"/>
              </a:rPr>
              <a:t> </a:t>
            </a:r>
            <a:r>
              <a:rPr lang="en-US" b="1" dirty="0">
                <a:latin typeface="Avenir Next LT Pro Demi" panose="020F0502020204030204" pitchFamily="34" charset="0"/>
                <a:cs typeface="Avenir Next LT Pro Demi" panose="020F0502020204030204" pitchFamily="34" charset="0"/>
              </a:rPr>
              <a:t>Pugh</a:t>
            </a:r>
            <a:r>
              <a:rPr b="1" dirty="0">
                <a:latin typeface="Avenir Next LT Pro Demi" panose="020F0502020204030204" pitchFamily="34" charset="0"/>
                <a:cs typeface="Avenir Next LT Pro Demi" panose="020F0502020204030204" pitchFamily="34" charset="0"/>
              </a:rPr>
              <a:t> </a:t>
            </a:r>
            <a:br>
              <a:rPr dirty="0"/>
            </a:br>
            <a:r>
              <a:rPr lang="en-US" sz="1600" b="1" dirty="0">
                <a:solidFill>
                  <a:srgbClr val="242834"/>
                </a:solidFill>
                <a:latin typeface="Avenir Next LT Pro Demi" panose="020F0502020204030204" pitchFamily="34" charset="0"/>
                <a:cs typeface="Avenir Next LT Pro Demi" panose="020F0502020204030204" pitchFamily="34" charset="0"/>
              </a:rPr>
              <a:t>Design M</a:t>
            </a:r>
            <a:r>
              <a:rPr sz="1600" b="1" dirty="0">
                <a:solidFill>
                  <a:srgbClr val="242834"/>
                </a:solidFill>
                <a:latin typeface="Avenir Next LT Pro Demi" panose="020F0502020204030204" pitchFamily="34" charset="0"/>
                <a:cs typeface="Avenir Next LT Pro Demi" panose="020F0502020204030204" pitchFamily="34" charset="0"/>
              </a:rPr>
              <a:t>anager</a:t>
            </a:r>
            <a:r>
              <a:rPr sz="1600" dirty="0">
                <a:solidFill>
                  <a:srgbClr val="242834"/>
                </a:solidFill>
              </a:rPr>
              <a:t> </a:t>
            </a:r>
            <a:br>
              <a:rPr sz="1600" dirty="0">
                <a:solidFill>
                  <a:srgbClr val="242834"/>
                </a:solidFill>
              </a:rPr>
            </a:br>
            <a:r>
              <a:rPr sz="1600" dirty="0">
                <a:solidFill>
                  <a:srgbClr val="242834"/>
                </a:solidFill>
                <a:latin typeface="Avenir Next LT Pro" panose="020B0504020202020204" pitchFamily="34" charset="77"/>
                <a:sym typeface="Avenir Next Regular"/>
              </a:rPr>
              <a:t>Experiences</a:t>
            </a:r>
          </a:p>
        </p:txBody>
      </p:sp>
      <p:sp>
        <p:nvSpPr>
          <p:cNvPr id="762" name="TextBox 14"/>
          <p:cNvSpPr txBox="1"/>
          <p:nvPr/>
        </p:nvSpPr>
        <p:spPr>
          <a:xfrm>
            <a:off x="5807240" y="2422188"/>
            <a:ext cx="6857728"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defRPr sz="1200">
                <a:solidFill>
                  <a:srgbClr val="242834"/>
                </a:solidFill>
                <a:latin typeface="Avenir Next Demi Bold"/>
                <a:ea typeface="Avenir Next Demi Bold"/>
                <a:cs typeface="Avenir Next Demi Bold"/>
                <a:sym typeface="Avenir Next Demi Bold"/>
              </a:defRPr>
            </a:pPr>
            <a:r>
              <a:rPr b="1" dirty="0">
                <a:latin typeface="Avenir Next LT Pro Demi" panose="020F0502020204030204" pitchFamily="34" charset="0"/>
                <a:cs typeface="Avenir Next LT Pro Demi" panose="020F0502020204030204" pitchFamily="34" charset="0"/>
              </a:rPr>
              <a:t>Industry Experience</a:t>
            </a:r>
          </a:p>
          <a:p>
            <a:pPr>
              <a:defRPr sz="1200">
                <a:solidFill>
                  <a:srgbClr val="595959"/>
                </a:solidFill>
              </a:defRPr>
            </a:pPr>
            <a:r>
              <a:rPr dirty="0">
                <a:latin typeface="Avenir Next LT Pro" panose="020B0504020202020204" pitchFamily="34" charset="77"/>
              </a:rPr>
              <a:t>Healthcare, </a:t>
            </a:r>
            <a:r>
              <a:rPr lang="en-US" dirty="0">
                <a:latin typeface="Avenir Next LT Pro" panose="020B0504020202020204" pitchFamily="34" charset="77"/>
              </a:rPr>
              <a:t>Finance and Insurance, Utilities, and Food Services</a:t>
            </a:r>
            <a:endParaRPr dirty="0">
              <a:latin typeface="Avenir Next LT Pro" panose="020B0504020202020204" pitchFamily="34" charset="77"/>
            </a:endParaRPr>
          </a:p>
        </p:txBody>
      </p:sp>
      <p:sp>
        <p:nvSpPr>
          <p:cNvPr id="763" name="TextBox 18"/>
          <p:cNvSpPr txBox="1"/>
          <p:nvPr/>
        </p:nvSpPr>
        <p:spPr>
          <a:xfrm>
            <a:off x="1071456" y="2079838"/>
            <a:ext cx="3324224" cy="26776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spAutoFit/>
          </a:bodyPr>
          <a:lstStyle/>
          <a:p>
            <a:pPr marL="0" marR="0">
              <a:spcBef>
                <a:spcPts val="0"/>
              </a:spcBef>
              <a:spcAft>
                <a:spcPts val="0"/>
              </a:spcAft>
            </a:pPr>
            <a:r>
              <a:rPr lang="en-US" sz="1200" dirty="0">
                <a:solidFill>
                  <a:srgbClr val="595959"/>
                </a:solidFill>
                <a:effectLst/>
                <a:highlight>
                  <a:srgbClr val="FFFFFF"/>
                </a:highlight>
                <a:latin typeface="Avenir Next LT Pro" panose="020B0504020202020204" pitchFamily="34" charset="77"/>
                <a:ea typeface="Times New Roman" panose="02020603050405020304" pitchFamily="18" charset="0"/>
              </a:rPr>
              <a:t>Sarah has studied and worked in a variety of design disciplines over the last 6 years including industrial, graphic, and digital products. Her specialty lies in telling</a:t>
            </a:r>
            <a:r>
              <a:rPr lang="en-US" sz="1200" dirty="0">
                <a:solidFill>
                  <a:srgbClr val="595959"/>
                </a:solidFill>
                <a:effectLst/>
                <a:latin typeface="Avenir Next LT Pro" panose="020B0504020202020204" pitchFamily="34" charset="77"/>
                <a:ea typeface="Times New Roman" panose="02020603050405020304" pitchFamily="18" charset="0"/>
              </a:rPr>
              <a:t> a compelling story about a product’s lifecycle and advocating for users through empathetic design and research. </a:t>
            </a:r>
          </a:p>
          <a:p>
            <a:pPr marL="0" marR="0">
              <a:spcBef>
                <a:spcPts val="0"/>
              </a:spcBef>
              <a:spcAft>
                <a:spcPts val="0"/>
              </a:spcAft>
            </a:pPr>
            <a:endParaRPr lang="en-US" sz="1200" dirty="0">
              <a:effectLst/>
              <a:latin typeface="Avenir Next LT Pro" panose="020B0504020202020204" pitchFamily="34" charset="77"/>
              <a:ea typeface="Times New Roman" panose="02020603050405020304" pitchFamily="18" charset="0"/>
            </a:endParaRPr>
          </a:p>
          <a:p>
            <a:pPr marL="0" marR="0">
              <a:spcBef>
                <a:spcPts val="0"/>
              </a:spcBef>
              <a:spcAft>
                <a:spcPts val="0"/>
              </a:spcAft>
            </a:pPr>
            <a:r>
              <a:rPr lang="en-US" sz="1200" dirty="0">
                <a:solidFill>
                  <a:srgbClr val="595959"/>
                </a:solidFill>
                <a:latin typeface="Avenir Next LT Pro" panose="020B0504020202020204" pitchFamily="34" charset="77"/>
                <a:ea typeface="Times New Roman" panose="02020603050405020304" pitchFamily="18" charset="0"/>
              </a:rPr>
              <a:t>She is a strategic thinker and is always looking for ways to optimize solutions that benefit all stakeholders involved. The opportunity to improve the conversation between experience, design and business has never been more vital in today’s world.</a:t>
            </a:r>
            <a:endParaRPr lang="en-US" dirty="0">
              <a:latin typeface="Avenir Next LT Pro" panose="020B0504020202020204" pitchFamily="34" charset="77"/>
            </a:endParaRPr>
          </a:p>
        </p:txBody>
      </p:sp>
      <p:sp>
        <p:nvSpPr>
          <p:cNvPr id="764" name="TextBox 12"/>
          <p:cNvSpPr txBox="1"/>
          <p:nvPr/>
        </p:nvSpPr>
        <p:spPr>
          <a:xfrm>
            <a:off x="5807075" y="597194"/>
            <a:ext cx="3021724" cy="3385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defRPr sz="1100">
                <a:latin typeface="Avenir Next Demi Bold"/>
                <a:ea typeface="Avenir Next Demi Bold"/>
                <a:cs typeface="Avenir Next Demi Bold"/>
                <a:sym typeface="Avenir Next Demi Bold"/>
              </a:defRPr>
            </a:pPr>
            <a:r>
              <a:rPr b="1" dirty="0">
                <a:latin typeface="Avenir Next LT Pro Demi" panose="020F0502020204030204" pitchFamily="34" charset="0"/>
                <a:cs typeface="Avenir Next LT Pro Demi" panose="020F0502020204030204" pitchFamily="34" charset="0"/>
              </a:rPr>
              <a:t>Email</a:t>
            </a:r>
          </a:p>
          <a:p>
            <a:pPr>
              <a:defRPr sz="1100"/>
            </a:pPr>
            <a:r>
              <a:rPr lang="en-US" dirty="0" err="1">
                <a:latin typeface="Avenir Next LT Pro" panose="020B0504020202020204" pitchFamily="34" charset="77"/>
              </a:rPr>
              <a:t>sarah.pugh</a:t>
            </a:r>
            <a:r>
              <a:rPr dirty="0" err="1">
                <a:latin typeface="Avenir Next LT Pro" panose="020B0504020202020204" pitchFamily="34" charset="77"/>
              </a:rPr>
              <a:t>@thebridge.com</a:t>
            </a:r>
            <a:endParaRPr dirty="0">
              <a:latin typeface="Avenir Next LT Pro" panose="020B0504020202020204" pitchFamily="34" charset="77"/>
            </a:endParaRPr>
          </a:p>
        </p:txBody>
      </p:sp>
      <p:sp>
        <p:nvSpPr>
          <p:cNvPr id="765" name="TextBox 15"/>
          <p:cNvSpPr txBox="1"/>
          <p:nvPr/>
        </p:nvSpPr>
        <p:spPr>
          <a:xfrm>
            <a:off x="5807073" y="1197711"/>
            <a:ext cx="3021724" cy="3385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defRPr sz="1100">
                <a:latin typeface="Avenir Next Demi Bold"/>
                <a:ea typeface="Avenir Next Demi Bold"/>
                <a:cs typeface="Avenir Next Demi Bold"/>
                <a:sym typeface="Avenir Next Demi Bold"/>
              </a:defRPr>
            </a:pPr>
            <a:r>
              <a:rPr b="1" dirty="0">
                <a:latin typeface="Avenir Next LT Pro Demi" panose="020F0502020204030204" pitchFamily="34" charset="0"/>
                <a:cs typeface="Avenir Next LT Pro Demi" panose="020F0502020204030204" pitchFamily="34" charset="0"/>
              </a:rPr>
              <a:t>Mobile</a:t>
            </a:r>
            <a:r>
              <a:rPr b="1" dirty="0">
                <a:latin typeface="Avenir Next LT Pro Demi" panose="020F0502020204030204" pitchFamily="34" charset="0"/>
                <a:cs typeface="Avenir Next LT Pro Demi" panose="020F0502020204030204" pitchFamily="34" charset="0"/>
                <a:sym typeface="Avenir Next Regular"/>
              </a:rPr>
              <a:t> </a:t>
            </a:r>
          </a:p>
          <a:p>
            <a:pPr>
              <a:defRPr sz="1100"/>
            </a:pPr>
            <a:r>
              <a:rPr dirty="0">
                <a:latin typeface="Avenir Next LT Pro" panose="020B0504020202020204" pitchFamily="34" charset="77"/>
              </a:rPr>
              <a:t>(</a:t>
            </a:r>
            <a:r>
              <a:rPr lang="en-US" dirty="0">
                <a:latin typeface="Avenir Next LT Pro" panose="020B0504020202020204" pitchFamily="34" charset="77"/>
              </a:rPr>
              <a:t>603</a:t>
            </a:r>
            <a:r>
              <a:rPr dirty="0">
                <a:latin typeface="Avenir Next LT Pro" panose="020B0504020202020204" pitchFamily="34" charset="77"/>
              </a:rPr>
              <a:t>) </a:t>
            </a:r>
            <a:r>
              <a:rPr lang="en-US" dirty="0">
                <a:latin typeface="Avenir Next LT Pro" panose="020B0504020202020204" pitchFamily="34" charset="77"/>
              </a:rPr>
              <a:t>732</a:t>
            </a:r>
            <a:r>
              <a:rPr dirty="0">
                <a:latin typeface="Avenir Next LT Pro" panose="020B0504020202020204" pitchFamily="34" charset="77"/>
              </a:rPr>
              <a:t>-</a:t>
            </a:r>
            <a:r>
              <a:rPr lang="en-US" dirty="0">
                <a:latin typeface="Avenir Next LT Pro" panose="020B0504020202020204" pitchFamily="34" charset="77"/>
              </a:rPr>
              <a:t>7170</a:t>
            </a:r>
            <a:endParaRPr dirty="0">
              <a:latin typeface="Avenir Next LT Pro" panose="020B0504020202020204" pitchFamily="34" charset="77"/>
            </a:endParaRPr>
          </a:p>
        </p:txBody>
      </p:sp>
      <p:sp>
        <p:nvSpPr>
          <p:cNvPr id="766" name="TextBox 21"/>
          <p:cNvSpPr txBox="1"/>
          <p:nvPr/>
        </p:nvSpPr>
        <p:spPr>
          <a:xfrm>
            <a:off x="8499475" y="596229"/>
            <a:ext cx="1935270" cy="3385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defRPr sz="1100">
                <a:latin typeface="Avenir Next Demi Bold"/>
                <a:ea typeface="Avenir Next Demi Bold"/>
                <a:cs typeface="Avenir Next Demi Bold"/>
                <a:sym typeface="Avenir Next Demi Bold"/>
              </a:defRPr>
            </a:pPr>
            <a:r>
              <a:rPr b="1" dirty="0">
                <a:latin typeface="Avenir Next LT Pro Demi" panose="020F0502020204030204" pitchFamily="34" charset="0"/>
                <a:cs typeface="Avenir Next LT Pro Demi" panose="020F0502020204030204" pitchFamily="34" charset="0"/>
              </a:rPr>
              <a:t>Location</a:t>
            </a:r>
          </a:p>
          <a:p>
            <a:pPr>
              <a:defRPr sz="1100"/>
            </a:pPr>
            <a:r>
              <a:rPr dirty="0">
                <a:latin typeface="Avenir Next LT Pro" panose="020B0504020202020204" pitchFamily="34" charset="77"/>
              </a:rPr>
              <a:t>Dallas, Texas</a:t>
            </a:r>
          </a:p>
        </p:txBody>
      </p:sp>
      <p:sp>
        <p:nvSpPr>
          <p:cNvPr id="767" name="Subheader Placeholder"/>
          <p:cNvSpPr txBox="1"/>
          <p:nvPr/>
        </p:nvSpPr>
        <p:spPr>
          <a:xfrm>
            <a:off x="5807240" y="2083926"/>
            <a:ext cx="2564609" cy="1809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defTabSz="722376">
              <a:lnSpc>
                <a:spcPct val="90000"/>
              </a:lnSpc>
              <a:spcBef>
                <a:spcPts val="700"/>
              </a:spcBef>
              <a:defRPr sz="948" cap="all" spc="79">
                <a:solidFill>
                  <a:schemeClr val="accent1"/>
                </a:solidFill>
                <a:latin typeface="Avenir Next Demi Bold"/>
                <a:ea typeface="Avenir Next Demi Bold"/>
                <a:cs typeface="Avenir Next Demi Bold"/>
                <a:sym typeface="Avenir Next Demi Bold"/>
              </a:defRPr>
            </a:lvl1pPr>
          </a:lstStyle>
          <a:p>
            <a:r>
              <a:rPr sz="1200" b="1">
                <a:latin typeface="Avenir Next LT Pro Demi" panose="020F0502020204030204" pitchFamily="34" charset="0"/>
                <a:cs typeface="Avenir Next LT Pro Demi" panose="020F0502020204030204" pitchFamily="34" charset="0"/>
              </a:rPr>
              <a:t>EXPERIENCE</a:t>
            </a:r>
          </a:p>
        </p:txBody>
      </p:sp>
      <p:sp>
        <p:nvSpPr>
          <p:cNvPr id="768" name="TextBox 4"/>
          <p:cNvSpPr txBox="1"/>
          <p:nvPr/>
        </p:nvSpPr>
        <p:spPr>
          <a:xfrm>
            <a:off x="1071456" y="5807833"/>
            <a:ext cx="4298502"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200">
                <a:solidFill>
                  <a:srgbClr val="595959"/>
                </a:solidFill>
              </a:defRPr>
            </a:lvl1pPr>
          </a:lstStyle>
          <a:p>
            <a:r>
              <a:rPr dirty="0">
                <a:latin typeface="Avenir Next LT Pro" panose="020B0504020202020204" pitchFamily="34" charset="77"/>
              </a:rPr>
              <a:t>Experience Design Strategy, </a:t>
            </a:r>
            <a:r>
              <a:rPr lang="en-US" dirty="0">
                <a:latin typeface="Avenir Next LT Pro" panose="020B0504020202020204" pitchFamily="34" charset="77"/>
              </a:rPr>
              <a:t>UI Design, Storytelling,  </a:t>
            </a:r>
            <a:r>
              <a:rPr dirty="0">
                <a:latin typeface="Avenir Next LT Pro" panose="020B0504020202020204" pitchFamily="34" charset="77"/>
              </a:rPr>
              <a:t>Workshop Strategy and Facilitation, </a:t>
            </a:r>
            <a:r>
              <a:rPr lang="en-US" dirty="0">
                <a:latin typeface="Avenir Next LT Pro" panose="020B0504020202020204" pitchFamily="34" charset="77"/>
              </a:rPr>
              <a:t>UX Research, </a:t>
            </a:r>
          </a:p>
          <a:p>
            <a:r>
              <a:rPr lang="en-US" dirty="0">
                <a:latin typeface="Avenir Next LT Pro" panose="020B0504020202020204" pitchFamily="34" charset="77"/>
              </a:rPr>
              <a:t>AI Prompt Engineering </a:t>
            </a:r>
            <a:endParaRPr dirty="0">
              <a:latin typeface="Avenir Next LT Pro" panose="020B0504020202020204" pitchFamily="34" charset="77"/>
            </a:endParaRPr>
          </a:p>
        </p:txBody>
      </p:sp>
      <p:sp>
        <p:nvSpPr>
          <p:cNvPr id="769" name="Text Placeholder 29"/>
          <p:cNvSpPr txBox="1"/>
          <p:nvPr/>
        </p:nvSpPr>
        <p:spPr>
          <a:xfrm>
            <a:off x="1071455" y="5462802"/>
            <a:ext cx="2922788" cy="184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914400">
              <a:spcBef>
                <a:spcPts val="600"/>
              </a:spcBef>
              <a:defRPr sz="1200" spc="100">
                <a:solidFill>
                  <a:schemeClr val="accent1"/>
                </a:solidFill>
                <a:latin typeface="Avenir Next Demi Bold"/>
                <a:ea typeface="Avenir Next Demi Bold"/>
                <a:cs typeface="Avenir Next Demi Bold"/>
                <a:sym typeface="Avenir Next Demi Bold"/>
              </a:defRPr>
            </a:lvl1pPr>
          </a:lstStyle>
          <a:p>
            <a:r>
              <a:rPr b="1">
                <a:latin typeface="Avenir Next LT Pro Demi" panose="020F0502020204030204" pitchFamily="34" charset="0"/>
                <a:cs typeface="Avenir Next LT Pro Demi" panose="020F0502020204030204" pitchFamily="34" charset="0"/>
              </a:rPr>
              <a:t>SKILLS</a:t>
            </a:r>
          </a:p>
        </p:txBody>
      </p:sp>
      <p:sp>
        <p:nvSpPr>
          <p:cNvPr id="770" name="TextBox 6"/>
          <p:cNvSpPr txBox="1"/>
          <p:nvPr/>
        </p:nvSpPr>
        <p:spPr>
          <a:xfrm>
            <a:off x="5807240" y="2915030"/>
            <a:ext cx="5232467" cy="769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defRPr sz="1000">
                <a:solidFill>
                  <a:srgbClr val="242834"/>
                </a:solidFill>
                <a:latin typeface="Avenir Next Demi Bold"/>
                <a:ea typeface="Avenir Next Demi Bold"/>
                <a:cs typeface="Avenir Next Demi Bold"/>
                <a:sym typeface="Avenir Next Demi Bold"/>
              </a:defRPr>
            </a:pPr>
            <a:r>
              <a:rPr lang="en-US" b="1" dirty="0">
                <a:latin typeface="Avenir Next LT Pro Demi" panose="020F0502020204030204" pitchFamily="34" charset="0"/>
                <a:cs typeface="Avenir Next LT Pro Demi" panose="020F0502020204030204" pitchFamily="34" charset="0"/>
              </a:rPr>
              <a:t>Johnson &amp; Johnson</a:t>
            </a:r>
          </a:p>
          <a:p>
            <a:r>
              <a:rPr lang="en-US" sz="1000" dirty="0">
                <a:solidFill>
                  <a:srgbClr val="595959"/>
                </a:solidFill>
                <a:effectLst/>
                <a:latin typeface="Avenir Next LT Pro" panose="020B0504020202020204" pitchFamily="34" charset="77"/>
              </a:rPr>
              <a:t>Redesigned </a:t>
            </a:r>
            <a:r>
              <a:rPr lang="en-US" sz="1000" dirty="0">
                <a:solidFill>
                  <a:srgbClr val="595959"/>
                </a:solidFill>
                <a:latin typeface="Avenir Next LT Pro" panose="020B0504020202020204" pitchFamily="34" charset="77"/>
              </a:rPr>
              <a:t>a</a:t>
            </a:r>
            <a:r>
              <a:rPr lang="en-US" sz="1000" dirty="0">
                <a:solidFill>
                  <a:srgbClr val="595959"/>
                </a:solidFill>
                <a:effectLst/>
                <a:latin typeface="Avenir Next LT Pro" panose="020B0504020202020204" pitchFamily="34" charset="77"/>
              </a:rPr>
              <a:t> patient portal that improved the patient, caregiver, and providers’ experiences when applying for a Janssen medication. </a:t>
            </a:r>
            <a:r>
              <a:rPr lang="en-US" sz="1000" dirty="0">
                <a:solidFill>
                  <a:srgbClr val="595959"/>
                </a:solidFill>
                <a:latin typeface="Avenir Next LT Pro" panose="020B0504020202020204" pitchFamily="34" charset="77"/>
              </a:rPr>
              <a:t>The team d</a:t>
            </a:r>
            <a:r>
              <a:rPr lang="en-US" sz="1000" dirty="0">
                <a:solidFill>
                  <a:srgbClr val="595959"/>
                </a:solidFill>
                <a:effectLst/>
                <a:latin typeface="Avenir Next LT Pro" panose="020B0504020202020204" pitchFamily="34" charset="77"/>
              </a:rPr>
              <a:t>elivered over 2,000 desktop and mobile screens that were ADA and FDA-compliant, spanning across 18 Janssen pharmaceutical products.</a:t>
            </a:r>
            <a:endParaRPr lang="en-US" sz="1000" dirty="0">
              <a:solidFill>
                <a:srgbClr val="313131"/>
              </a:solidFill>
              <a:effectLst/>
              <a:latin typeface="Helvetica" pitchFamily="2" charset="0"/>
            </a:endParaRPr>
          </a:p>
        </p:txBody>
      </p:sp>
      <p:sp>
        <p:nvSpPr>
          <p:cNvPr id="771" name="TextBox 8"/>
          <p:cNvSpPr txBox="1"/>
          <p:nvPr/>
        </p:nvSpPr>
        <p:spPr>
          <a:xfrm>
            <a:off x="5807240" y="4688113"/>
            <a:ext cx="5232467" cy="10772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defRPr sz="1000">
                <a:solidFill>
                  <a:srgbClr val="242834"/>
                </a:solidFill>
                <a:latin typeface="Avenir Next Demi Bold"/>
                <a:ea typeface="Avenir Next Demi Bold"/>
                <a:cs typeface="Avenir Next Demi Bold"/>
                <a:sym typeface="Avenir Next Demi Bold"/>
              </a:defRPr>
            </a:pPr>
            <a:r>
              <a:rPr lang="en-US" b="1" dirty="0">
                <a:latin typeface="Avenir Next LT Pro Demi" panose="020F0502020204030204" pitchFamily="34" charset="0"/>
                <a:cs typeface="Avenir Next LT Pro Demi" panose="020F0502020204030204" pitchFamily="34" charset="0"/>
              </a:rPr>
              <a:t>Aramark Refreshments</a:t>
            </a:r>
            <a:endParaRPr b="1" dirty="0">
              <a:latin typeface="Avenir Next LT Pro Demi" panose="020F0502020204030204" pitchFamily="34" charset="0"/>
              <a:cs typeface="Avenir Next LT Pro Demi" panose="020F0502020204030204" pitchFamily="34" charset="0"/>
            </a:endParaRPr>
          </a:p>
          <a:p>
            <a:r>
              <a:rPr lang="en-US" sz="1000" dirty="0">
                <a:solidFill>
                  <a:srgbClr val="595959"/>
                </a:solidFill>
                <a:effectLst/>
                <a:latin typeface="Avenir Next LT Pro" panose="020B0504020202020204" pitchFamily="34" charset="77"/>
              </a:rPr>
              <a:t>Supported the team in finalizing the Discovery Phase for Aramark’s Refreshments Division modernization. Co-Facilitated an EDT workshop to better understand key personas, their user journeys, and future-state solutions and Extrapolated key opportunities and findings  to determine next steps in th</a:t>
            </a:r>
            <a:r>
              <a:rPr lang="en-US" sz="1000" dirty="0">
                <a:solidFill>
                  <a:srgbClr val="595959"/>
                </a:solidFill>
                <a:latin typeface="Avenir Next LT Pro" panose="020B0504020202020204" pitchFamily="34" charset="77"/>
              </a:rPr>
              <a:t>e Iteration Phase. </a:t>
            </a:r>
            <a:endParaRPr lang="en-US" sz="1000" dirty="0">
              <a:solidFill>
                <a:srgbClr val="595959"/>
              </a:solidFill>
              <a:effectLst/>
              <a:latin typeface="Avenir Next LT Pro" panose="020B0504020202020204" pitchFamily="34" charset="77"/>
            </a:endParaRPr>
          </a:p>
          <a:p>
            <a:endParaRPr lang="en-US" sz="1000" dirty="0">
              <a:solidFill>
                <a:srgbClr val="313131"/>
              </a:solidFill>
              <a:effectLst/>
              <a:latin typeface="Helvetica" pitchFamily="2" charset="0"/>
            </a:endParaRPr>
          </a:p>
          <a:p>
            <a:pPr>
              <a:defRPr sz="1000">
                <a:solidFill>
                  <a:srgbClr val="595959"/>
                </a:solidFill>
              </a:defRPr>
            </a:pPr>
            <a:endParaRPr dirty="0">
              <a:latin typeface="Avenir Next LT Pro" panose="020B0504020202020204" pitchFamily="34" charset="77"/>
            </a:endParaRPr>
          </a:p>
        </p:txBody>
      </p:sp>
      <p:sp>
        <p:nvSpPr>
          <p:cNvPr id="772" name="TextBox 10"/>
          <p:cNvSpPr txBox="1"/>
          <p:nvPr/>
        </p:nvSpPr>
        <p:spPr>
          <a:xfrm>
            <a:off x="5807240" y="3801879"/>
            <a:ext cx="5232467" cy="769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defRPr sz="1000">
                <a:solidFill>
                  <a:srgbClr val="242834"/>
                </a:solidFill>
                <a:latin typeface="Avenir Next Demi Bold"/>
                <a:ea typeface="Avenir Next Demi Bold"/>
                <a:cs typeface="Avenir Next Demi Bold"/>
                <a:sym typeface="Avenir Next Demi Bold"/>
              </a:defRPr>
            </a:pPr>
            <a:r>
              <a:rPr lang="en-US" b="1" dirty="0">
                <a:latin typeface="Avenir Next LT Pro Demi" panose="020F0502020204030204" pitchFamily="34" charset="0"/>
                <a:cs typeface="Avenir Next LT Pro Demi" panose="020F0502020204030204" pitchFamily="34" charset="0"/>
              </a:rPr>
              <a:t>PepsiCo Frito Lay</a:t>
            </a:r>
            <a:r>
              <a:rPr dirty="0"/>
              <a:t> </a:t>
            </a:r>
          </a:p>
          <a:p>
            <a:r>
              <a:rPr lang="en-US" sz="1000" dirty="0">
                <a:solidFill>
                  <a:srgbClr val="595959"/>
                </a:solidFill>
                <a:latin typeface="Avenir Next LT Pro" panose="020B0504020202020204" pitchFamily="34" charset="77"/>
              </a:rPr>
              <a:t>Supported in </a:t>
            </a:r>
            <a:r>
              <a:rPr lang="en-US" sz="1000" dirty="0">
                <a:solidFill>
                  <a:srgbClr val="595959"/>
                </a:solidFill>
                <a:effectLst/>
                <a:latin typeface="Avenir Next LT Pro" panose="020B0504020202020204" pitchFamily="34" charset="77"/>
              </a:rPr>
              <a:t>PepsiCo’s “40-4” initiative that aimed to centralize and streamline numerous internal applications into a suite used in the field by over 25,000 Regional Sales Representatives and Zone Business Managers across the countr</a:t>
            </a:r>
            <a:r>
              <a:rPr lang="en-US" sz="1000" dirty="0">
                <a:solidFill>
                  <a:srgbClr val="595959"/>
                </a:solidFill>
                <a:latin typeface="Avenir Next LT Pro" panose="020B0504020202020204" pitchFamily="34" charset="77"/>
              </a:rPr>
              <a:t>y as they stocked their shelves.</a:t>
            </a:r>
            <a:endParaRPr lang="en-US" sz="1000" dirty="0">
              <a:solidFill>
                <a:srgbClr val="595959"/>
              </a:solidFill>
              <a:effectLst/>
              <a:latin typeface="Avenir Next LT Pro" panose="020B0504020202020204" pitchFamily="34" charset="77"/>
            </a:endParaRPr>
          </a:p>
        </p:txBody>
      </p:sp>
      <p:pic>
        <p:nvPicPr>
          <p:cNvPr id="773" name="IMG_4132.jpeg"/>
          <p:cNvPicPr>
            <a:picLocks noChangeAspect="1"/>
          </p:cNvPicPr>
          <p:nvPr/>
        </p:nvPicPr>
        <p:blipFill>
          <a:blip r:embed="rId2">
            <a:extLst>
              <a:ext uri="{28A0092B-C50C-407E-A947-70E740481C1C}">
                <a14:useLocalDpi xmlns:a14="http://schemas.microsoft.com/office/drawing/2010/main" val="0"/>
              </a:ext>
            </a:extLst>
          </a:blip>
          <a:srcRect l="7788" r="7788"/>
          <a:stretch/>
        </p:blipFill>
        <p:spPr>
          <a:xfrm>
            <a:off x="1071421" y="391407"/>
            <a:ext cx="1371670" cy="1371636"/>
          </a:xfrm>
          <a:custGeom>
            <a:avLst/>
            <a:gdLst/>
            <a:ahLst/>
            <a:cxnLst>
              <a:cxn ang="0">
                <a:pos x="wd2" y="hd2"/>
              </a:cxn>
              <a:cxn ang="5400000">
                <a:pos x="wd2" y="hd2"/>
              </a:cxn>
              <a:cxn ang="10800000">
                <a:pos x="wd2" y="hd2"/>
              </a:cxn>
              <a:cxn ang="16200000">
                <a:pos x="wd2" y="hd2"/>
              </a:cxn>
            </a:cxnLst>
            <a:rect l="0" t="0" r="r" b="b"/>
            <a:pathLst>
              <a:path w="19679" h="20595" extrusionOk="0">
                <a:moveTo>
                  <a:pt x="9839" y="0"/>
                </a:moveTo>
                <a:cubicBezTo>
                  <a:pt x="7321" y="0"/>
                  <a:pt x="4802" y="1005"/>
                  <a:pt x="2881" y="3015"/>
                </a:cubicBezTo>
                <a:cubicBezTo>
                  <a:pt x="-961" y="7036"/>
                  <a:pt x="-961" y="13558"/>
                  <a:pt x="2881" y="17579"/>
                </a:cubicBezTo>
                <a:cubicBezTo>
                  <a:pt x="6723" y="21600"/>
                  <a:pt x="12955" y="21600"/>
                  <a:pt x="16797" y="17579"/>
                </a:cubicBezTo>
                <a:cubicBezTo>
                  <a:pt x="20639" y="13558"/>
                  <a:pt x="20639" y="7036"/>
                  <a:pt x="16797" y="3015"/>
                </a:cubicBezTo>
                <a:cubicBezTo>
                  <a:pt x="14876" y="1005"/>
                  <a:pt x="12357" y="0"/>
                  <a:pt x="9839" y="0"/>
                </a:cubicBezTo>
                <a:close/>
              </a:path>
            </a:pathLst>
          </a:custGeom>
          <a:ln w="12700">
            <a:miter lim="400000"/>
          </a:ln>
        </p:spPr>
      </p:pic>
      <p:sp>
        <p:nvSpPr>
          <p:cNvPr id="774" name="TextBox 10"/>
          <p:cNvSpPr txBox="1"/>
          <p:nvPr/>
        </p:nvSpPr>
        <p:spPr>
          <a:xfrm>
            <a:off x="5807240" y="5586118"/>
            <a:ext cx="5232467" cy="769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defRPr sz="1000">
                <a:solidFill>
                  <a:srgbClr val="242834"/>
                </a:solidFill>
                <a:latin typeface="Avenir Next Demi Bold"/>
                <a:ea typeface="Avenir Next Demi Bold"/>
                <a:cs typeface="Avenir Next Demi Bold"/>
                <a:sym typeface="Avenir Next Demi Bold"/>
              </a:defRPr>
            </a:pPr>
            <a:r>
              <a:rPr lang="en-US" b="1" dirty="0">
                <a:latin typeface="Avenir Next LT Pro Demi" panose="020F0502020204030204" pitchFamily="34" charset="0"/>
                <a:cs typeface="Avenir Next LT Pro Demi" panose="020F0502020204030204" pitchFamily="34" charset="0"/>
              </a:rPr>
              <a:t>Tampa Electric Company</a:t>
            </a:r>
            <a:endParaRPr b="1" dirty="0">
              <a:latin typeface="Avenir Next LT Pro Demi" panose="020F0502020204030204" pitchFamily="34" charset="0"/>
              <a:cs typeface="Avenir Next LT Pro Demi" panose="020F0502020204030204" pitchFamily="34" charset="0"/>
            </a:endParaRPr>
          </a:p>
          <a:p>
            <a:r>
              <a:rPr lang="en-US" sz="1000" dirty="0">
                <a:solidFill>
                  <a:srgbClr val="595959"/>
                </a:solidFill>
                <a:effectLst/>
                <a:latin typeface="Avenir Next LT Pro" panose="020B0504020202020204" pitchFamily="34" charset="77"/>
              </a:rPr>
              <a:t>Provided an Experience Assessment evaluating the MVP desktop and mobile designs for TECO. Our findings and recommendations informed short-term and long-term planning and prioritization. Proposed revisions and designed iterations within a strategic plan for follow-on implementation.</a:t>
            </a:r>
          </a:p>
        </p:txBody>
      </p:sp>
    </p:spTree>
  </p:cSld>
  <p:clrMapOvr>
    <a:masterClrMapping/>
  </p:clrMapOvr>
  <p:transition spd="med"/>
</p:sld>
</file>

<file path=ppt/theme/theme1.xml><?xml version="1.0" encoding="utf-8"?>
<a:theme xmlns:a="http://schemas.openxmlformats.org/drawingml/2006/main" name="The Bridge Theme - V01">
  <a:themeElements>
    <a:clrScheme name="The Bridge Theme - V01">
      <a:dk1>
        <a:srgbClr val="000000"/>
      </a:dk1>
      <a:lt1>
        <a:srgbClr val="FFFFFF"/>
      </a:lt1>
      <a:dk2>
        <a:srgbClr val="A7A7A7"/>
      </a:dk2>
      <a:lt2>
        <a:srgbClr val="535353"/>
      </a:lt2>
      <a:accent1>
        <a:srgbClr val="FF4138"/>
      </a:accent1>
      <a:accent2>
        <a:srgbClr val="232835"/>
      </a:accent2>
      <a:accent3>
        <a:srgbClr val="61B2DD"/>
      </a:accent3>
      <a:accent4>
        <a:srgbClr val="086E4F"/>
      </a:accent4>
      <a:accent5>
        <a:srgbClr val="641923"/>
      </a:accent5>
      <a:accent6>
        <a:srgbClr val="976391"/>
      </a:accent6>
      <a:hlink>
        <a:srgbClr val="0000FF"/>
      </a:hlink>
      <a:folHlink>
        <a:srgbClr val="FF00FF"/>
      </a:folHlink>
    </a:clrScheme>
    <a:fontScheme name="The Bridge Theme - V01">
      <a:majorFont>
        <a:latin typeface="Avenir Next Regular"/>
        <a:ea typeface="Avenir Next Regular"/>
        <a:cs typeface="Avenir Next Regular"/>
      </a:majorFont>
      <a:minorFont>
        <a:latin typeface="Helvetica"/>
        <a:ea typeface="Helvetica"/>
        <a:cs typeface="Helvetica"/>
      </a:minorFont>
    </a:fontScheme>
    <a:fmtScheme name="The Bridge Theme - V0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he Bridge Theme - V01">
  <a:themeElements>
    <a:clrScheme name="The Bridge Theme - V01">
      <a:dk1>
        <a:srgbClr val="000000"/>
      </a:dk1>
      <a:lt1>
        <a:srgbClr val="FFFFFF"/>
      </a:lt1>
      <a:dk2>
        <a:srgbClr val="A7A7A7"/>
      </a:dk2>
      <a:lt2>
        <a:srgbClr val="535353"/>
      </a:lt2>
      <a:accent1>
        <a:srgbClr val="FF4138"/>
      </a:accent1>
      <a:accent2>
        <a:srgbClr val="232835"/>
      </a:accent2>
      <a:accent3>
        <a:srgbClr val="61B2DD"/>
      </a:accent3>
      <a:accent4>
        <a:srgbClr val="086E4F"/>
      </a:accent4>
      <a:accent5>
        <a:srgbClr val="641923"/>
      </a:accent5>
      <a:accent6>
        <a:srgbClr val="976391"/>
      </a:accent6>
      <a:hlink>
        <a:srgbClr val="0000FF"/>
      </a:hlink>
      <a:folHlink>
        <a:srgbClr val="FF00FF"/>
      </a:folHlink>
    </a:clrScheme>
    <a:fontScheme name="The Bridge Theme - V01">
      <a:majorFont>
        <a:latin typeface="Avenir Next Regular"/>
        <a:ea typeface="Avenir Next Regular"/>
        <a:cs typeface="Avenir Next Regular"/>
      </a:majorFont>
      <a:minorFont>
        <a:latin typeface="Helvetica"/>
        <a:ea typeface="Helvetica"/>
        <a:cs typeface="Helvetica"/>
      </a:minorFont>
    </a:fontScheme>
    <a:fmtScheme name="The Bridge Theme - V0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Owner xmlns="bb4d6d32-6586-43b9-b010-b256dfc70333">
      <UserInfo>
        <DisplayName/>
        <AccountId xsi:nil="true"/>
        <AccountType/>
      </UserInfo>
    </Owner>
    <lcf76f155ced4ddcb4097134ff3c332f xmlns="bb4d6d32-6586-43b9-b010-b256dfc70333">
      <Terms xmlns="http://schemas.microsoft.com/office/infopath/2007/PartnerControls"/>
    </lcf76f155ced4ddcb4097134ff3c332f>
    <TaxCatchAll xmlns="a6522676-9d5d-4c93-bc87-501c8cb86033" xsi:nil="true"/>
    <Capability xmlns="bb4d6d32-6586-43b9-b010-b256dfc70333" xsi:nil="true"/>
    <Practice xmlns="bb4d6d32-6586-43b9-b010-b256dfc70333">Unknown</Practic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8759F3A5467CD46A2080B886093CFD7" ma:contentTypeVersion="20" ma:contentTypeDescription="Create a new document." ma:contentTypeScope="" ma:versionID="413872e3de1c0c8be625aaa8835e44d1">
  <xsd:schema xmlns:xsd="http://www.w3.org/2001/XMLSchema" xmlns:xs="http://www.w3.org/2001/XMLSchema" xmlns:p="http://schemas.microsoft.com/office/2006/metadata/properties" xmlns:ns2="a6522676-9d5d-4c93-bc87-501c8cb86033" xmlns:ns3="bb4d6d32-6586-43b9-b010-b256dfc70333" targetNamespace="http://schemas.microsoft.com/office/2006/metadata/properties" ma:root="true" ma:fieldsID="5ecd02bbd77e83262fb86a2c97f2ab64" ns2:_="" ns3:_="">
    <xsd:import namespace="a6522676-9d5d-4c93-bc87-501c8cb86033"/>
    <xsd:import namespace="bb4d6d32-6586-43b9-b010-b256dfc70333"/>
    <xsd:element name="properties">
      <xsd:complexType>
        <xsd:sequence>
          <xsd:element name="documentManagement">
            <xsd:complexType>
              <xsd:all>
                <xsd:element ref="ns2:TaxCatchAll" minOccurs="0"/>
                <xsd:element ref="ns3:MediaServiceMetadata" minOccurs="0"/>
                <xsd:element ref="ns3:MediaServiceFastMetadata" minOccurs="0"/>
                <xsd:element ref="ns3:MediaServiceObjectDetectorVersions" minOccurs="0"/>
                <xsd:element ref="ns3:MediaServiceOCR" minOccurs="0"/>
                <xsd:element ref="ns3:MediaServiceGenerationTime" minOccurs="0"/>
                <xsd:element ref="ns3:MediaServiceEventHashCode" minOccurs="0"/>
                <xsd:element ref="ns2:SharedWithUsers" minOccurs="0"/>
                <xsd:element ref="ns2:SharedWithDetails" minOccurs="0"/>
                <xsd:element ref="ns3:MediaServiceDateTaken" minOccurs="0"/>
                <xsd:element ref="ns3:MediaLengthInSeconds" minOccurs="0"/>
                <xsd:element ref="ns3:Capability" minOccurs="0"/>
                <xsd:element ref="ns3:Owner" minOccurs="0"/>
                <xsd:element ref="ns3:lcf76f155ced4ddcb4097134ff3c332f" minOccurs="0"/>
                <xsd:element ref="ns3:MediaServiceLocation" minOccurs="0"/>
                <xsd:element ref="ns3:MediaServiceSearchProperties" minOccurs="0"/>
                <xsd:element ref="ns3:Practic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6522676-9d5d-4c93-bc87-501c8cb86033" elementFormDefault="qualified">
    <xsd:import namespace="http://schemas.microsoft.com/office/2006/documentManagement/types"/>
    <xsd:import namespace="http://schemas.microsoft.com/office/infopath/2007/PartnerControls"/>
    <xsd:element name="TaxCatchAll" ma:index="8" nillable="true" ma:displayName="Taxonomy Catch All Column" ma:hidden="true" ma:list="{a6092b07-db02-44d2-9cef-a4f70d77c2a8}" ma:internalName="TaxCatchAll" ma:showField="CatchAllData" ma:web="a6522676-9d5d-4c93-bc87-501c8cb86033">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b4d6d32-6586-43b9-b010-b256dfc70333" elementFormDefault="qualified">
    <xsd:import namespace="http://schemas.microsoft.com/office/2006/documentManagement/types"/>
    <xsd:import namespace="http://schemas.microsoft.com/office/infopath/2007/PartnerControls"/>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Capability" ma:index="19" nillable="true" ma:displayName="Capability" ma:format="Dropdown" ma:internalName="Capability">
      <xsd:complexType>
        <xsd:complexContent>
          <xsd:extension base="dms:MultiChoice">
            <xsd:sequence>
              <xsd:element name="Value" maxOccurs="unbounded" minOccurs="0" nillable="true">
                <xsd:simpleType>
                  <xsd:restriction base="dms:Choice">
                    <xsd:enumeration value="Agile Effectiveness"/>
                    <xsd:enumeration value="Change Management &amp; Comms"/>
                    <xsd:enumeration value="Employee Engagement &amp; Culture"/>
                    <xsd:enumeration value="Executive Coaching &amp; Leadership Development"/>
                    <xsd:enumeration value="Organizational Assessments"/>
                    <xsd:enumeration value="Product Development"/>
                    <xsd:enumeration value="Project Management &amp; Governance"/>
                    <xsd:enumeration value="SharePoint &amp; Office365"/>
                    <xsd:enumeration value="Strategy Development &amp; Roadmapping"/>
                  </xsd:restriction>
                </xsd:simpleType>
              </xsd:element>
            </xsd:sequence>
          </xsd:extension>
        </xsd:complexContent>
      </xsd:complexType>
    </xsd:element>
    <xsd:element name="Owner" ma:index="20" nillable="true" ma:displayName="Owner" ma:format="Dropdown" ma:list="UserInfo" ma:SharePointGroup="0" ma:internalName="Owner">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aff15e56-e300-4490-8337-7c24d25d73af"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dexed="true" ma:internalName="MediaServiceLocation"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Practice" ma:index="25" nillable="true" ma:displayName="Practice" ma:default="Unknown" ma:description="Practice" ma:format="Dropdown" ma:internalName="Practice">
      <xsd:simpleType>
        <xsd:union memberTypes="dms:Text">
          <xsd:simpleType>
            <xsd:restriction base="dms:Choice">
              <xsd:enumeration value="Cloud &amp; Product"/>
              <xsd:enumeration value="Acceleration"/>
              <xsd:enumeration value="Data &amp; AI"/>
              <xsd:enumeration value="Experiences"/>
              <xsd:enumeration value="Client Leadership"/>
              <xsd:enumeration value="Executive"/>
              <xsd:enumeration value="Unknown"/>
            </xsd:restriction>
          </xsd:simpleType>
        </xsd:un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E6C9D5F-228C-4694-B391-B934B4859A69}">
  <ds:schemaRefs>
    <ds:schemaRef ds:uri="a6522676-9d5d-4c93-bc87-501c8cb86033"/>
    <ds:schemaRef ds:uri="bb4d6d32-6586-43b9-b010-b256dfc70333"/>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208BF54A-FC20-4EC2-8EFA-AB1A360B2634}">
  <ds:schemaRefs>
    <ds:schemaRef ds:uri="http://schemas.microsoft.com/sharepoint/v3/contenttype/forms"/>
  </ds:schemaRefs>
</ds:datastoreItem>
</file>

<file path=customXml/itemProps3.xml><?xml version="1.0" encoding="utf-8"?>
<ds:datastoreItem xmlns:ds="http://schemas.openxmlformats.org/officeDocument/2006/customXml" ds:itemID="{D83B545B-3B3E-4538-9997-2650CC901D5C}"/>
</file>

<file path=docProps/app.xml><?xml version="1.0" encoding="utf-8"?>
<Properties xmlns="http://schemas.openxmlformats.org/officeDocument/2006/extended-properties" xmlns:vt="http://schemas.openxmlformats.org/officeDocument/2006/docPropsVTypes">
  <TotalTime>4656</TotalTime>
  <Words>332</Words>
  <Application>Microsoft Macintosh PowerPoint</Application>
  <PresentationFormat>Widescreen</PresentationFormat>
  <Paragraphs>24</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Avenir Next Demi Bold</vt:lpstr>
      <vt:lpstr>Avenir Next LT Pro</vt:lpstr>
      <vt:lpstr>Avenir Next LT Pro Demi</vt:lpstr>
      <vt:lpstr>Avenir Next Regular</vt:lpstr>
      <vt:lpstr>Helvetica</vt:lpstr>
      <vt:lpstr>MercuryDisplay-Regular</vt:lpstr>
      <vt:lpstr>The Bridge Theme - V01</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Sarah Pugh</cp:lastModifiedBy>
  <cp:revision>10</cp:revision>
  <dcterms:modified xsi:type="dcterms:W3CDTF">2024-06-17T23:04:10Z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0x010100E8759F3A5467CD46A2080B886093CFD7</vt:lpwstr>
  </property>
  <property fmtid="{D5CDD505-2E9C-101B-9397-08002B2CF9AE}" pid="3" name="MediaServiceImageTags">
    <vt:lpwstr/>
  </property>
</Properties>
</file>